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Authors.xml" ContentType="application/vnd.openxmlformats-officedocument.presentationml.commentAuthors+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4" r:id="rId1"/>
    <p:sldMasterId id="2147483863" r:id="rId2"/>
  </p:sldMasterIdLst>
  <p:notesMasterIdLst>
    <p:notesMasterId r:id="rId84"/>
  </p:notesMasterIdLst>
  <p:sldIdLst>
    <p:sldId id="543" r:id="rId3"/>
    <p:sldId id="575" r:id="rId4"/>
    <p:sldId id="576" r:id="rId5"/>
    <p:sldId id="578" r:id="rId6"/>
    <p:sldId id="577" r:id="rId7"/>
    <p:sldId id="579" r:id="rId8"/>
    <p:sldId id="584" r:id="rId9"/>
    <p:sldId id="580" r:id="rId10"/>
    <p:sldId id="581" r:id="rId11"/>
    <p:sldId id="582" r:id="rId12"/>
    <p:sldId id="583" r:id="rId13"/>
    <p:sldId id="552" r:id="rId14"/>
    <p:sldId id="554" r:id="rId15"/>
    <p:sldId id="558" r:id="rId16"/>
    <p:sldId id="610" r:id="rId17"/>
    <p:sldId id="542" r:id="rId18"/>
    <p:sldId id="549" r:id="rId19"/>
    <p:sldId id="547" r:id="rId20"/>
    <p:sldId id="548" r:id="rId21"/>
    <p:sldId id="530" r:id="rId22"/>
    <p:sldId id="586" r:id="rId23"/>
    <p:sldId id="531" r:id="rId24"/>
    <p:sldId id="519" r:id="rId25"/>
    <p:sldId id="609" r:id="rId26"/>
    <p:sldId id="587" r:id="rId27"/>
    <p:sldId id="559" r:id="rId28"/>
    <p:sldId id="475" r:id="rId29"/>
    <p:sldId id="522" r:id="rId30"/>
    <p:sldId id="589" r:id="rId31"/>
    <p:sldId id="473" r:id="rId32"/>
    <p:sldId id="561" r:id="rId33"/>
    <p:sldId id="564" r:id="rId34"/>
    <p:sldId id="563" r:id="rId35"/>
    <p:sldId id="565" r:id="rId36"/>
    <p:sldId id="590" r:id="rId37"/>
    <p:sldId id="566" r:id="rId38"/>
    <p:sldId id="567" r:id="rId39"/>
    <p:sldId id="591" r:id="rId40"/>
    <p:sldId id="568" r:id="rId41"/>
    <p:sldId id="569" r:id="rId42"/>
    <p:sldId id="592" r:id="rId43"/>
    <p:sldId id="477" r:id="rId44"/>
    <p:sldId id="523" r:id="rId45"/>
    <p:sldId id="593" r:id="rId46"/>
    <p:sldId id="480" r:id="rId47"/>
    <p:sldId id="524" r:id="rId48"/>
    <p:sldId id="594" r:id="rId49"/>
    <p:sldId id="570" r:id="rId50"/>
    <p:sldId id="526" r:id="rId51"/>
    <p:sldId id="600" r:id="rId52"/>
    <p:sldId id="486" r:id="rId53"/>
    <p:sldId id="571" r:id="rId54"/>
    <p:sldId id="595" r:id="rId55"/>
    <p:sldId id="525" r:id="rId56"/>
    <p:sldId id="596" r:id="rId57"/>
    <p:sldId id="597" r:id="rId58"/>
    <p:sldId id="572" r:id="rId59"/>
    <p:sldId id="532" r:id="rId60"/>
    <p:sldId id="598" r:id="rId61"/>
    <p:sldId id="535" r:id="rId62"/>
    <p:sldId id="536" r:id="rId63"/>
    <p:sldId id="573" r:id="rId64"/>
    <p:sldId id="599" r:id="rId65"/>
    <p:sldId id="574" r:id="rId66"/>
    <p:sldId id="604" r:id="rId67"/>
    <p:sldId id="605" r:id="rId68"/>
    <p:sldId id="606" r:id="rId69"/>
    <p:sldId id="601" r:id="rId70"/>
    <p:sldId id="602" r:id="rId71"/>
    <p:sldId id="603" r:id="rId72"/>
    <p:sldId id="529" r:id="rId73"/>
    <p:sldId id="537" r:id="rId74"/>
    <p:sldId id="608" r:id="rId75"/>
    <p:sldId id="539" r:id="rId76"/>
    <p:sldId id="540" r:id="rId77"/>
    <p:sldId id="588" r:id="rId78"/>
    <p:sldId id="607" r:id="rId79"/>
    <p:sldId id="262" r:id="rId80"/>
    <p:sldId id="611" r:id="rId81"/>
    <p:sldId id="545" r:id="rId82"/>
    <p:sldId id="585" r:id="rId8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run" initials="V"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D018"/>
    <a:srgbClr val="092957"/>
    <a:srgbClr val="90C226"/>
    <a:srgbClr val="CA43E3"/>
    <a:srgbClr val="2EAFE4"/>
    <a:srgbClr val="F5CC26"/>
    <a:srgbClr val="455DAB"/>
    <a:srgbClr val="E76618"/>
    <a:srgbClr val="2F9ED3"/>
    <a:srgbClr val="4E0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64" autoAdjust="0"/>
    <p:restoredTop sz="93738" autoAdjust="0"/>
  </p:normalViewPr>
  <p:slideViewPr>
    <p:cSldViewPr>
      <p:cViewPr varScale="1">
        <p:scale>
          <a:sx n="68" d="100"/>
          <a:sy n="68" d="100"/>
        </p:scale>
        <p:origin x="139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customXml" Target="../customXml/item1.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9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customXml" Target="../customXml/item3.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31C17B-8545-4640-BDA8-5091575108FA}" type="doc">
      <dgm:prSet loTypeId="urn:microsoft.com/office/officeart/2005/8/layout/vList3" loCatId="relationship" qsTypeId="urn:microsoft.com/office/officeart/2005/8/quickstyle/simple4" qsCatId="simple" csTypeId="urn:microsoft.com/office/officeart/2005/8/colors/accent1_2" csCatId="accent1" phldr="1"/>
      <dgm:spPr/>
      <dgm:t>
        <a:bodyPr/>
        <a:lstStyle/>
        <a:p>
          <a:endParaRPr lang="en-US"/>
        </a:p>
      </dgm:t>
    </dgm:pt>
    <dgm:pt modelId="{410C6AEE-48E3-5741-B6DF-F179DE8EA2D0}">
      <dgm:prSet/>
      <dgm:spPr>
        <a:solidFill>
          <a:srgbClr val="70D018"/>
        </a:solidFill>
      </dgm:spPr>
      <dgm:t>
        <a:bodyPr/>
        <a:lstStyle/>
        <a:p>
          <a:pPr rtl="0"/>
          <a:r>
            <a:rPr lang="en-US" dirty="0"/>
            <a:t>.NET Platform (C#)</a:t>
          </a:r>
        </a:p>
      </dgm:t>
    </dgm:pt>
    <dgm:pt modelId="{69CF2D72-9B01-7243-913E-2E5560771DA4}" type="parTrans" cxnId="{56A47786-5AD9-CE4F-B021-3A0C78FBBD3F}">
      <dgm:prSet/>
      <dgm:spPr/>
      <dgm:t>
        <a:bodyPr/>
        <a:lstStyle/>
        <a:p>
          <a:endParaRPr lang="en-US"/>
        </a:p>
      </dgm:t>
    </dgm:pt>
    <dgm:pt modelId="{66650CFB-BE64-4C48-A54D-DA3439ED8DF0}" type="sibTrans" cxnId="{56A47786-5AD9-CE4F-B021-3A0C78FBBD3F}">
      <dgm:prSet/>
      <dgm:spPr/>
      <dgm:t>
        <a:bodyPr/>
        <a:lstStyle/>
        <a:p>
          <a:endParaRPr lang="en-US"/>
        </a:p>
      </dgm:t>
    </dgm:pt>
    <dgm:pt modelId="{46CEF331-97D4-7E4B-BE3B-8F42F076FCE1}">
      <dgm:prSet/>
      <dgm:spPr>
        <a:solidFill>
          <a:srgbClr val="70D018"/>
        </a:solidFill>
      </dgm:spPr>
      <dgm:t>
        <a:bodyPr/>
        <a:lstStyle/>
        <a:p>
          <a:pPr rtl="0"/>
          <a:r>
            <a:rPr lang="en-US" dirty="0"/>
            <a:t>MS SQL Database</a:t>
          </a:r>
        </a:p>
      </dgm:t>
    </dgm:pt>
    <dgm:pt modelId="{8C7A6229-2B81-B041-816B-28BE1A9B034C}" type="parTrans" cxnId="{A757C73D-3E0A-F341-973E-F60DA2458C35}">
      <dgm:prSet/>
      <dgm:spPr/>
      <dgm:t>
        <a:bodyPr/>
        <a:lstStyle/>
        <a:p>
          <a:endParaRPr lang="en-US"/>
        </a:p>
      </dgm:t>
    </dgm:pt>
    <dgm:pt modelId="{C9AC6E19-94DD-7B40-AEE2-FABB92A3B7E9}" type="sibTrans" cxnId="{A757C73D-3E0A-F341-973E-F60DA2458C35}">
      <dgm:prSet/>
      <dgm:spPr/>
      <dgm:t>
        <a:bodyPr/>
        <a:lstStyle/>
        <a:p>
          <a:endParaRPr lang="en-US"/>
        </a:p>
      </dgm:t>
    </dgm:pt>
    <dgm:pt modelId="{62609A59-9697-E447-B1FC-AA93CE6719FC}">
      <dgm:prSet/>
      <dgm:spPr>
        <a:solidFill>
          <a:srgbClr val="70D018"/>
        </a:solidFill>
      </dgm:spPr>
      <dgm:t>
        <a:bodyPr/>
        <a:lstStyle/>
        <a:p>
          <a:pPr rtl="0"/>
          <a:r>
            <a:rPr lang="en-US" dirty="0"/>
            <a:t>Silverlight</a:t>
          </a:r>
        </a:p>
      </dgm:t>
    </dgm:pt>
    <dgm:pt modelId="{E9291E16-9CD0-A143-AD36-9FBB389AA366}" type="parTrans" cxnId="{9CDBE9A4-83D7-C44B-B26A-61728BEC057D}">
      <dgm:prSet/>
      <dgm:spPr/>
      <dgm:t>
        <a:bodyPr/>
        <a:lstStyle/>
        <a:p>
          <a:endParaRPr lang="en-US"/>
        </a:p>
      </dgm:t>
    </dgm:pt>
    <dgm:pt modelId="{95CAF520-E5D2-8C49-B25A-5EA9E0398ED1}" type="sibTrans" cxnId="{9CDBE9A4-83D7-C44B-B26A-61728BEC057D}">
      <dgm:prSet/>
      <dgm:spPr/>
      <dgm:t>
        <a:bodyPr/>
        <a:lstStyle/>
        <a:p>
          <a:endParaRPr lang="en-US"/>
        </a:p>
      </dgm:t>
    </dgm:pt>
    <dgm:pt modelId="{5F398FB1-5C65-F14E-A78B-AA841A227D52}">
      <dgm:prSet/>
      <dgm:spPr>
        <a:solidFill>
          <a:srgbClr val="70D018"/>
        </a:solidFill>
      </dgm:spPr>
      <dgm:t>
        <a:bodyPr/>
        <a:lstStyle/>
        <a:p>
          <a:pPr rtl="0"/>
          <a:r>
            <a:rPr lang="en-US"/>
            <a:t>Jquery</a:t>
          </a:r>
        </a:p>
      </dgm:t>
    </dgm:pt>
    <dgm:pt modelId="{3516DD5C-3FC8-8A4A-A56E-9BD66D47E25B}" type="parTrans" cxnId="{74C5D136-1AB2-B24F-8404-E320194BC3A6}">
      <dgm:prSet/>
      <dgm:spPr/>
      <dgm:t>
        <a:bodyPr/>
        <a:lstStyle/>
        <a:p>
          <a:endParaRPr lang="en-US"/>
        </a:p>
      </dgm:t>
    </dgm:pt>
    <dgm:pt modelId="{36E348A7-DC4C-9A4D-A643-A62A0029DCDB}" type="sibTrans" cxnId="{74C5D136-1AB2-B24F-8404-E320194BC3A6}">
      <dgm:prSet/>
      <dgm:spPr/>
      <dgm:t>
        <a:bodyPr/>
        <a:lstStyle/>
        <a:p>
          <a:endParaRPr lang="en-US"/>
        </a:p>
      </dgm:t>
    </dgm:pt>
    <dgm:pt modelId="{DD0E1224-B880-E348-90CB-E80E5327270C}">
      <dgm:prSet/>
      <dgm:spPr>
        <a:solidFill>
          <a:srgbClr val="70D018"/>
        </a:solidFill>
      </dgm:spPr>
      <dgm:t>
        <a:bodyPr/>
        <a:lstStyle/>
        <a:p>
          <a:pPr rtl="0"/>
          <a:r>
            <a:rPr lang="en-US" dirty="0"/>
            <a:t>Telerik UI</a:t>
          </a:r>
        </a:p>
      </dgm:t>
    </dgm:pt>
    <dgm:pt modelId="{6FA300E3-0C51-584E-9B16-5E50E4CE1EF8}" type="parTrans" cxnId="{DBDF221D-88BC-9B40-89B5-EC96E4C02177}">
      <dgm:prSet/>
      <dgm:spPr/>
      <dgm:t>
        <a:bodyPr/>
        <a:lstStyle/>
        <a:p>
          <a:endParaRPr lang="en-US"/>
        </a:p>
      </dgm:t>
    </dgm:pt>
    <dgm:pt modelId="{9DF37606-5E74-C84E-B554-32BC36886927}" type="sibTrans" cxnId="{DBDF221D-88BC-9B40-89B5-EC96E4C02177}">
      <dgm:prSet/>
      <dgm:spPr/>
      <dgm:t>
        <a:bodyPr/>
        <a:lstStyle/>
        <a:p>
          <a:endParaRPr lang="en-US"/>
        </a:p>
      </dgm:t>
    </dgm:pt>
    <dgm:pt modelId="{C181927E-1AE5-254A-BD07-8720FD1CF5E8}" type="pres">
      <dgm:prSet presAssocID="{DE31C17B-8545-4640-BDA8-5091575108FA}" presName="linearFlow" presStyleCnt="0">
        <dgm:presLayoutVars>
          <dgm:dir/>
          <dgm:resizeHandles val="exact"/>
        </dgm:presLayoutVars>
      </dgm:prSet>
      <dgm:spPr/>
    </dgm:pt>
    <dgm:pt modelId="{5419A889-000E-FE43-8618-4E753D7AA6D0}" type="pres">
      <dgm:prSet presAssocID="{410C6AEE-48E3-5741-B6DF-F179DE8EA2D0}" presName="composite" presStyleCnt="0"/>
      <dgm:spPr/>
    </dgm:pt>
    <dgm:pt modelId="{E25F0811-D97C-1A49-819D-4F7FBA65E174}" type="pres">
      <dgm:prSet presAssocID="{410C6AEE-48E3-5741-B6DF-F179DE8EA2D0}" presName="imgShp" presStyleLbl="fgImgPlace1" presStyleIdx="0" presStyleCnt="5"/>
      <dgm:spPr/>
    </dgm:pt>
    <dgm:pt modelId="{40218BD2-7173-2F44-87A9-DDD0F5444A90}" type="pres">
      <dgm:prSet presAssocID="{410C6AEE-48E3-5741-B6DF-F179DE8EA2D0}" presName="txShp" presStyleLbl="node1" presStyleIdx="0" presStyleCnt="5" custScaleX="109114" custLinFactNeighborX="-2136">
        <dgm:presLayoutVars>
          <dgm:bulletEnabled val="1"/>
        </dgm:presLayoutVars>
      </dgm:prSet>
      <dgm:spPr/>
    </dgm:pt>
    <dgm:pt modelId="{C3DB19D2-11A2-354A-BA3F-F5D4D88D6E61}" type="pres">
      <dgm:prSet presAssocID="{66650CFB-BE64-4C48-A54D-DA3439ED8DF0}" presName="spacing" presStyleCnt="0"/>
      <dgm:spPr/>
    </dgm:pt>
    <dgm:pt modelId="{F693E032-CBF9-AC47-8AB4-895A1FDF1EE8}" type="pres">
      <dgm:prSet presAssocID="{46CEF331-97D4-7E4B-BE3B-8F42F076FCE1}" presName="composite" presStyleCnt="0"/>
      <dgm:spPr/>
    </dgm:pt>
    <dgm:pt modelId="{9CA90CC1-4C39-4047-9871-7A1DA02258C7}" type="pres">
      <dgm:prSet presAssocID="{46CEF331-97D4-7E4B-BE3B-8F42F076FCE1}" presName="imgShp" presStyleLbl="fgImgPlace1" presStyleIdx="1" presStyleCnt="5"/>
      <dgm:spPr/>
    </dgm:pt>
    <dgm:pt modelId="{A883D87D-1012-4C4D-ACF3-1563187188C6}" type="pres">
      <dgm:prSet presAssocID="{46CEF331-97D4-7E4B-BE3B-8F42F076FCE1}" presName="txShp" presStyleLbl="node1" presStyleIdx="1" presStyleCnt="5">
        <dgm:presLayoutVars>
          <dgm:bulletEnabled val="1"/>
        </dgm:presLayoutVars>
      </dgm:prSet>
      <dgm:spPr/>
    </dgm:pt>
    <dgm:pt modelId="{EFCD570C-7407-F044-88B5-EE244124B339}" type="pres">
      <dgm:prSet presAssocID="{C9AC6E19-94DD-7B40-AEE2-FABB92A3B7E9}" presName="spacing" presStyleCnt="0"/>
      <dgm:spPr/>
    </dgm:pt>
    <dgm:pt modelId="{E97EC32C-444A-DA40-A0B3-EAAD9BE7EF78}" type="pres">
      <dgm:prSet presAssocID="{62609A59-9697-E447-B1FC-AA93CE6719FC}" presName="composite" presStyleCnt="0"/>
      <dgm:spPr/>
    </dgm:pt>
    <dgm:pt modelId="{7C831BE7-62D7-3542-AA26-6ED89FF49C65}" type="pres">
      <dgm:prSet presAssocID="{62609A59-9697-E447-B1FC-AA93CE6719FC}" presName="imgShp" presStyleLbl="fgImgPlace1" presStyleIdx="2" presStyleCnt="5"/>
      <dgm:spPr/>
    </dgm:pt>
    <dgm:pt modelId="{3FE33D35-3A71-DE45-BB13-0FBFF0657B88}" type="pres">
      <dgm:prSet presAssocID="{62609A59-9697-E447-B1FC-AA93CE6719FC}" presName="txShp" presStyleLbl="node1" presStyleIdx="2" presStyleCnt="5">
        <dgm:presLayoutVars>
          <dgm:bulletEnabled val="1"/>
        </dgm:presLayoutVars>
      </dgm:prSet>
      <dgm:spPr/>
    </dgm:pt>
    <dgm:pt modelId="{830934E2-9D64-D244-BA4C-3BA757B427D6}" type="pres">
      <dgm:prSet presAssocID="{95CAF520-E5D2-8C49-B25A-5EA9E0398ED1}" presName="spacing" presStyleCnt="0"/>
      <dgm:spPr/>
    </dgm:pt>
    <dgm:pt modelId="{892A043C-400B-7948-802B-942CFFEFD1CD}" type="pres">
      <dgm:prSet presAssocID="{5F398FB1-5C65-F14E-A78B-AA841A227D52}" presName="composite" presStyleCnt="0"/>
      <dgm:spPr/>
    </dgm:pt>
    <dgm:pt modelId="{F1F3DEBC-E859-8544-9BF1-61ADB31EDAA7}" type="pres">
      <dgm:prSet presAssocID="{5F398FB1-5C65-F14E-A78B-AA841A227D52}" presName="imgShp" presStyleLbl="fgImgPlace1" presStyleIdx="3" presStyleCnt="5"/>
      <dgm:spPr/>
    </dgm:pt>
    <dgm:pt modelId="{715BC57C-C020-F849-BA87-FA62F92AECE9}" type="pres">
      <dgm:prSet presAssocID="{5F398FB1-5C65-F14E-A78B-AA841A227D52}" presName="txShp" presStyleLbl="node1" presStyleIdx="3" presStyleCnt="5">
        <dgm:presLayoutVars>
          <dgm:bulletEnabled val="1"/>
        </dgm:presLayoutVars>
      </dgm:prSet>
      <dgm:spPr/>
    </dgm:pt>
    <dgm:pt modelId="{C5E2C30A-99DD-E34B-A987-AE1D55A646BD}" type="pres">
      <dgm:prSet presAssocID="{36E348A7-DC4C-9A4D-A643-A62A0029DCDB}" presName="spacing" presStyleCnt="0"/>
      <dgm:spPr/>
    </dgm:pt>
    <dgm:pt modelId="{39C22CC3-FCF2-6745-8663-FAE4D94B5B25}" type="pres">
      <dgm:prSet presAssocID="{DD0E1224-B880-E348-90CB-E80E5327270C}" presName="composite" presStyleCnt="0"/>
      <dgm:spPr/>
    </dgm:pt>
    <dgm:pt modelId="{4213DDD6-D7DC-4843-8A7C-57F672BBA625}" type="pres">
      <dgm:prSet presAssocID="{DD0E1224-B880-E348-90CB-E80E5327270C}" presName="imgShp" presStyleLbl="fgImgPlace1" presStyleIdx="4" presStyleCnt="5"/>
      <dgm:spPr/>
    </dgm:pt>
    <dgm:pt modelId="{D135092D-B445-1C4C-A97F-48F88909DA67}" type="pres">
      <dgm:prSet presAssocID="{DD0E1224-B880-E348-90CB-E80E5327270C}" presName="txShp" presStyleLbl="node1" presStyleIdx="4" presStyleCnt="5">
        <dgm:presLayoutVars>
          <dgm:bulletEnabled val="1"/>
        </dgm:presLayoutVars>
      </dgm:prSet>
      <dgm:spPr/>
    </dgm:pt>
  </dgm:ptLst>
  <dgm:cxnLst>
    <dgm:cxn modelId="{DBDF221D-88BC-9B40-89B5-EC96E4C02177}" srcId="{DE31C17B-8545-4640-BDA8-5091575108FA}" destId="{DD0E1224-B880-E348-90CB-E80E5327270C}" srcOrd="4" destOrd="0" parTransId="{6FA300E3-0C51-584E-9B16-5E50E4CE1EF8}" sibTransId="{9DF37606-5E74-C84E-B554-32BC36886927}"/>
    <dgm:cxn modelId="{AF467720-1BCC-6B4C-BED7-89DD48959EA1}" type="presOf" srcId="{410C6AEE-48E3-5741-B6DF-F179DE8EA2D0}" destId="{40218BD2-7173-2F44-87A9-DDD0F5444A90}" srcOrd="0" destOrd="0" presId="urn:microsoft.com/office/officeart/2005/8/layout/vList3"/>
    <dgm:cxn modelId="{74C5D136-1AB2-B24F-8404-E320194BC3A6}" srcId="{DE31C17B-8545-4640-BDA8-5091575108FA}" destId="{5F398FB1-5C65-F14E-A78B-AA841A227D52}" srcOrd="3" destOrd="0" parTransId="{3516DD5C-3FC8-8A4A-A56E-9BD66D47E25B}" sibTransId="{36E348A7-DC4C-9A4D-A643-A62A0029DCDB}"/>
    <dgm:cxn modelId="{A757C73D-3E0A-F341-973E-F60DA2458C35}" srcId="{DE31C17B-8545-4640-BDA8-5091575108FA}" destId="{46CEF331-97D4-7E4B-BE3B-8F42F076FCE1}" srcOrd="1" destOrd="0" parTransId="{8C7A6229-2B81-B041-816B-28BE1A9B034C}" sibTransId="{C9AC6E19-94DD-7B40-AEE2-FABB92A3B7E9}"/>
    <dgm:cxn modelId="{CAE87869-0B1E-D54D-90B8-39E5C8ACC000}" type="presOf" srcId="{DE31C17B-8545-4640-BDA8-5091575108FA}" destId="{C181927E-1AE5-254A-BD07-8720FD1CF5E8}" srcOrd="0" destOrd="0" presId="urn:microsoft.com/office/officeart/2005/8/layout/vList3"/>
    <dgm:cxn modelId="{C7C9D351-C4CC-9742-AC1F-3DC09A07BF66}" type="presOf" srcId="{5F398FB1-5C65-F14E-A78B-AA841A227D52}" destId="{715BC57C-C020-F849-BA87-FA62F92AECE9}" srcOrd="0" destOrd="0" presId="urn:microsoft.com/office/officeart/2005/8/layout/vList3"/>
    <dgm:cxn modelId="{69D13B57-60EF-4B4D-B496-EDEC4F1B3762}" type="presOf" srcId="{46CEF331-97D4-7E4B-BE3B-8F42F076FCE1}" destId="{A883D87D-1012-4C4D-ACF3-1563187188C6}" srcOrd="0" destOrd="0" presId="urn:microsoft.com/office/officeart/2005/8/layout/vList3"/>
    <dgm:cxn modelId="{56A47786-5AD9-CE4F-B021-3A0C78FBBD3F}" srcId="{DE31C17B-8545-4640-BDA8-5091575108FA}" destId="{410C6AEE-48E3-5741-B6DF-F179DE8EA2D0}" srcOrd="0" destOrd="0" parTransId="{69CF2D72-9B01-7243-913E-2E5560771DA4}" sibTransId="{66650CFB-BE64-4C48-A54D-DA3439ED8DF0}"/>
    <dgm:cxn modelId="{9CDBE9A4-83D7-C44B-B26A-61728BEC057D}" srcId="{DE31C17B-8545-4640-BDA8-5091575108FA}" destId="{62609A59-9697-E447-B1FC-AA93CE6719FC}" srcOrd="2" destOrd="0" parTransId="{E9291E16-9CD0-A143-AD36-9FBB389AA366}" sibTransId="{95CAF520-E5D2-8C49-B25A-5EA9E0398ED1}"/>
    <dgm:cxn modelId="{3A2417C8-2791-3149-937E-DCCE2825D24C}" type="presOf" srcId="{62609A59-9697-E447-B1FC-AA93CE6719FC}" destId="{3FE33D35-3A71-DE45-BB13-0FBFF0657B88}" srcOrd="0" destOrd="0" presId="urn:microsoft.com/office/officeart/2005/8/layout/vList3"/>
    <dgm:cxn modelId="{98D1A1CA-F2B3-D94D-AD3F-E4F82D46D8E6}" type="presOf" srcId="{DD0E1224-B880-E348-90CB-E80E5327270C}" destId="{D135092D-B445-1C4C-A97F-48F88909DA67}" srcOrd="0" destOrd="0" presId="urn:microsoft.com/office/officeart/2005/8/layout/vList3"/>
    <dgm:cxn modelId="{08F7938A-3A93-9E4A-87E4-43C482BEB917}" type="presParOf" srcId="{C181927E-1AE5-254A-BD07-8720FD1CF5E8}" destId="{5419A889-000E-FE43-8618-4E753D7AA6D0}" srcOrd="0" destOrd="0" presId="urn:microsoft.com/office/officeart/2005/8/layout/vList3"/>
    <dgm:cxn modelId="{F9A92476-8D72-0A40-9AC0-5214AF91F6C1}" type="presParOf" srcId="{5419A889-000E-FE43-8618-4E753D7AA6D0}" destId="{E25F0811-D97C-1A49-819D-4F7FBA65E174}" srcOrd="0" destOrd="0" presId="urn:microsoft.com/office/officeart/2005/8/layout/vList3"/>
    <dgm:cxn modelId="{2C8C0D4B-138A-1147-A15A-BF12525DFB07}" type="presParOf" srcId="{5419A889-000E-FE43-8618-4E753D7AA6D0}" destId="{40218BD2-7173-2F44-87A9-DDD0F5444A90}" srcOrd="1" destOrd="0" presId="urn:microsoft.com/office/officeart/2005/8/layout/vList3"/>
    <dgm:cxn modelId="{71EAF8A5-DA39-3C47-A5F5-E34F67EA3E31}" type="presParOf" srcId="{C181927E-1AE5-254A-BD07-8720FD1CF5E8}" destId="{C3DB19D2-11A2-354A-BA3F-F5D4D88D6E61}" srcOrd="1" destOrd="0" presId="urn:microsoft.com/office/officeart/2005/8/layout/vList3"/>
    <dgm:cxn modelId="{534F3E5E-A4FA-374F-924D-A8B1BEA5BEC2}" type="presParOf" srcId="{C181927E-1AE5-254A-BD07-8720FD1CF5E8}" destId="{F693E032-CBF9-AC47-8AB4-895A1FDF1EE8}" srcOrd="2" destOrd="0" presId="urn:microsoft.com/office/officeart/2005/8/layout/vList3"/>
    <dgm:cxn modelId="{709E8C58-9D8D-8F4E-BD5D-85A917393003}" type="presParOf" srcId="{F693E032-CBF9-AC47-8AB4-895A1FDF1EE8}" destId="{9CA90CC1-4C39-4047-9871-7A1DA02258C7}" srcOrd="0" destOrd="0" presId="urn:microsoft.com/office/officeart/2005/8/layout/vList3"/>
    <dgm:cxn modelId="{C275518E-8F72-D345-856E-49851262E65B}" type="presParOf" srcId="{F693E032-CBF9-AC47-8AB4-895A1FDF1EE8}" destId="{A883D87D-1012-4C4D-ACF3-1563187188C6}" srcOrd="1" destOrd="0" presId="urn:microsoft.com/office/officeart/2005/8/layout/vList3"/>
    <dgm:cxn modelId="{CF2348D4-55CF-394F-BEC9-E88C57253056}" type="presParOf" srcId="{C181927E-1AE5-254A-BD07-8720FD1CF5E8}" destId="{EFCD570C-7407-F044-88B5-EE244124B339}" srcOrd="3" destOrd="0" presId="urn:microsoft.com/office/officeart/2005/8/layout/vList3"/>
    <dgm:cxn modelId="{A5CB75B8-A09A-BE45-AFAD-1D4FF4C00D18}" type="presParOf" srcId="{C181927E-1AE5-254A-BD07-8720FD1CF5E8}" destId="{E97EC32C-444A-DA40-A0B3-EAAD9BE7EF78}" srcOrd="4" destOrd="0" presId="urn:microsoft.com/office/officeart/2005/8/layout/vList3"/>
    <dgm:cxn modelId="{E36029E2-BA87-3240-B677-1A14E993D012}" type="presParOf" srcId="{E97EC32C-444A-DA40-A0B3-EAAD9BE7EF78}" destId="{7C831BE7-62D7-3542-AA26-6ED89FF49C65}" srcOrd="0" destOrd="0" presId="urn:microsoft.com/office/officeart/2005/8/layout/vList3"/>
    <dgm:cxn modelId="{C1676A7F-A701-1B4B-9636-9B537FA2B66D}" type="presParOf" srcId="{E97EC32C-444A-DA40-A0B3-EAAD9BE7EF78}" destId="{3FE33D35-3A71-DE45-BB13-0FBFF0657B88}" srcOrd="1" destOrd="0" presId="urn:microsoft.com/office/officeart/2005/8/layout/vList3"/>
    <dgm:cxn modelId="{874C0385-B8F0-1B49-A933-177E9757787A}" type="presParOf" srcId="{C181927E-1AE5-254A-BD07-8720FD1CF5E8}" destId="{830934E2-9D64-D244-BA4C-3BA757B427D6}" srcOrd="5" destOrd="0" presId="urn:microsoft.com/office/officeart/2005/8/layout/vList3"/>
    <dgm:cxn modelId="{FB883275-FC9E-D940-B07D-BC649AA6197D}" type="presParOf" srcId="{C181927E-1AE5-254A-BD07-8720FD1CF5E8}" destId="{892A043C-400B-7948-802B-942CFFEFD1CD}" srcOrd="6" destOrd="0" presId="urn:microsoft.com/office/officeart/2005/8/layout/vList3"/>
    <dgm:cxn modelId="{9B7DD149-B60E-6644-B7C4-D73E5FE29EBC}" type="presParOf" srcId="{892A043C-400B-7948-802B-942CFFEFD1CD}" destId="{F1F3DEBC-E859-8544-9BF1-61ADB31EDAA7}" srcOrd="0" destOrd="0" presId="urn:microsoft.com/office/officeart/2005/8/layout/vList3"/>
    <dgm:cxn modelId="{B0CD34FB-0F3D-3C42-9CCE-9FAFFFD32B8F}" type="presParOf" srcId="{892A043C-400B-7948-802B-942CFFEFD1CD}" destId="{715BC57C-C020-F849-BA87-FA62F92AECE9}" srcOrd="1" destOrd="0" presId="urn:microsoft.com/office/officeart/2005/8/layout/vList3"/>
    <dgm:cxn modelId="{760A2237-056B-744F-A42D-B906AD611621}" type="presParOf" srcId="{C181927E-1AE5-254A-BD07-8720FD1CF5E8}" destId="{C5E2C30A-99DD-E34B-A987-AE1D55A646BD}" srcOrd="7" destOrd="0" presId="urn:microsoft.com/office/officeart/2005/8/layout/vList3"/>
    <dgm:cxn modelId="{EFCDBE2B-D442-1646-B853-47A7FC9CD5E4}" type="presParOf" srcId="{C181927E-1AE5-254A-BD07-8720FD1CF5E8}" destId="{39C22CC3-FCF2-6745-8663-FAE4D94B5B25}" srcOrd="8" destOrd="0" presId="urn:microsoft.com/office/officeart/2005/8/layout/vList3"/>
    <dgm:cxn modelId="{253208C4-11AA-B347-AFE9-1D897F261632}" type="presParOf" srcId="{39C22CC3-FCF2-6745-8663-FAE4D94B5B25}" destId="{4213DDD6-D7DC-4843-8A7C-57F672BBA625}" srcOrd="0" destOrd="0" presId="urn:microsoft.com/office/officeart/2005/8/layout/vList3"/>
    <dgm:cxn modelId="{6424C3F8-79B3-774A-96CB-82434C54BBC9}" type="presParOf" srcId="{39C22CC3-FCF2-6745-8663-FAE4D94B5B25}" destId="{D135092D-B445-1C4C-A97F-48F88909DA67}" srcOrd="1" destOrd="0" presId="urn:microsoft.com/office/officeart/2005/8/layout/vList3"/>
  </dgm:cxnLst>
  <dgm:bg>
    <a:solidFill>
      <a:srgbClr val="FDFDFD"/>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9B0B8C-0DCA-4EC5-BBC4-A4C4A9838672}"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C7913062-6382-4A40-A7C1-41228541F9F2}">
      <dgm:prSet phldrT="[Text]"/>
      <dgm:spPr/>
      <dgm:t>
        <a:bodyPr/>
        <a:lstStyle/>
        <a:p>
          <a:r>
            <a:rPr lang="en-US" b="0" dirty="0"/>
            <a:t>AVOCARE</a:t>
          </a:r>
        </a:p>
      </dgm:t>
    </dgm:pt>
    <dgm:pt modelId="{C82BF3F9-1777-4A12-9A15-BE49736F6D62}" type="parTrans" cxnId="{B0A6FBE8-CDD3-4ACA-80DC-31B090AF049D}">
      <dgm:prSet/>
      <dgm:spPr/>
      <dgm:t>
        <a:bodyPr/>
        <a:lstStyle/>
        <a:p>
          <a:endParaRPr lang="en-US"/>
        </a:p>
      </dgm:t>
    </dgm:pt>
    <dgm:pt modelId="{18F54D20-B175-4BC9-B110-BED7E6B7FC78}" type="sibTrans" cxnId="{B0A6FBE8-CDD3-4ACA-80DC-31B090AF049D}">
      <dgm:prSet/>
      <dgm:spPr/>
      <dgm:t>
        <a:bodyPr/>
        <a:lstStyle/>
        <a:p>
          <a:endParaRPr lang="en-US"/>
        </a:p>
      </dgm:t>
    </dgm:pt>
    <dgm:pt modelId="{43D22237-1C0C-4EBA-934A-5FB5ABA0B94A}">
      <dgm:prSet phldrT="[Text]"/>
      <dgm:spPr/>
      <dgm:t>
        <a:bodyPr/>
        <a:lstStyle/>
        <a:p>
          <a:r>
            <a:rPr lang="en-US" b="1" dirty="0"/>
            <a:t>Pharmacy</a:t>
          </a:r>
        </a:p>
      </dgm:t>
    </dgm:pt>
    <dgm:pt modelId="{C50EDCEF-04FB-479D-9F72-9A2F786E05FC}" type="parTrans" cxnId="{0CB0567B-BDCD-4A8C-8CD2-9E2463A13D97}">
      <dgm:prSet/>
      <dgm:spPr/>
      <dgm:t>
        <a:bodyPr/>
        <a:lstStyle/>
        <a:p>
          <a:endParaRPr lang="en-US"/>
        </a:p>
      </dgm:t>
    </dgm:pt>
    <dgm:pt modelId="{07EA1633-FE00-45B3-B2AB-C442F727963F}" type="sibTrans" cxnId="{0CB0567B-BDCD-4A8C-8CD2-9E2463A13D97}">
      <dgm:prSet/>
      <dgm:spPr/>
      <dgm:t>
        <a:bodyPr/>
        <a:lstStyle/>
        <a:p>
          <a:endParaRPr lang="en-US"/>
        </a:p>
      </dgm:t>
    </dgm:pt>
    <dgm:pt modelId="{DA46C54A-802B-43FE-BA7F-3F942B1F9D21}">
      <dgm:prSet phldrT="[Text]"/>
      <dgm:spPr/>
      <dgm:t>
        <a:bodyPr/>
        <a:lstStyle/>
        <a:p>
          <a:r>
            <a:rPr lang="en-US" b="1" dirty="0"/>
            <a:t>Reports</a:t>
          </a:r>
        </a:p>
      </dgm:t>
    </dgm:pt>
    <dgm:pt modelId="{26D488D0-CEAA-4828-B993-723DD7D33284}" type="parTrans" cxnId="{B17B27AC-B147-42C4-B816-24D21BD8DA17}">
      <dgm:prSet/>
      <dgm:spPr/>
      <dgm:t>
        <a:bodyPr/>
        <a:lstStyle/>
        <a:p>
          <a:endParaRPr lang="en-US"/>
        </a:p>
      </dgm:t>
    </dgm:pt>
    <dgm:pt modelId="{EE50EF2A-210A-4574-B980-3DCF53D7035F}" type="sibTrans" cxnId="{B17B27AC-B147-42C4-B816-24D21BD8DA17}">
      <dgm:prSet/>
      <dgm:spPr/>
      <dgm:t>
        <a:bodyPr/>
        <a:lstStyle/>
        <a:p>
          <a:endParaRPr lang="en-US"/>
        </a:p>
      </dgm:t>
    </dgm:pt>
    <dgm:pt modelId="{B37F3F5C-951B-4AF3-B320-47800B68E6E0}">
      <dgm:prSet phldrT="[Text]" custT="1"/>
      <dgm:spPr/>
      <dgm:t>
        <a:bodyPr/>
        <a:lstStyle/>
        <a:p>
          <a:r>
            <a:rPr lang="en-US" sz="1300" b="1" dirty="0"/>
            <a:t>Doctors</a:t>
          </a:r>
        </a:p>
      </dgm:t>
    </dgm:pt>
    <dgm:pt modelId="{51B234B1-2E23-4E6E-8C13-E13578502F58}" type="parTrans" cxnId="{795DB96F-1831-4369-BC8B-D41A8AE82082}">
      <dgm:prSet/>
      <dgm:spPr/>
      <dgm:t>
        <a:bodyPr/>
        <a:lstStyle/>
        <a:p>
          <a:endParaRPr lang="en-US"/>
        </a:p>
      </dgm:t>
    </dgm:pt>
    <dgm:pt modelId="{6E008A50-337C-4CFC-8E41-D2916E683252}" type="sibTrans" cxnId="{795DB96F-1831-4369-BC8B-D41A8AE82082}">
      <dgm:prSet/>
      <dgm:spPr/>
      <dgm:t>
        <a:bodyPr/>
        <a:lstStyle/>
        <a:p>
          <a:endParaRPr lang="en-US"/>
        </a:p>
      </dgm:t>
    </dgm:pt>
    <dgm:pt modelId="{4897FE66-EF64-4198-A382-E59CC4B6B6EE}">
      <dgm:prSet phldrT="[Text]"/>
      <dgm:spPr/>
      <dgm:t>
        <a:bodyPr/>
        <a:lstStyle/>
        <a:p>
          <a:r>
            <a:rPr lang="en-US" b="1" dirty="0"/>
            <a:t>Front Desk</a:t>
          </a:r>
        </a:p>
      </dgm:t>
    </dgm:pt>
    <dgm:pt modelId="{ED65B65B-FA79-4CA8-B53D-9B6000DD66C3}" type="parTrans" cxnId="{B015C632-C43F-44C0-9444-0309F38AE95E}">
      <dgm:prSet/>
      <dgm:spPr/>
      <dgm:t>
        <a:bodyPr/>
        <a:lstStyle/>
        <a:p>
          <a:endParaRPr lang="en-US"/>
        </a:p>
      </dgm:t>
    </dgm:pt>
    <dgm:pt modelId="{86C97DFB-1D74-4A85-A85B-7771DE10F21F}" type="sibTrans" cxnId="{B015C632-C43F-44C0-9444-0309F38AE95E}">
      <dgm:prSet/>
      <dgm:spPr/>
      <dgm:t>
        <a:bodyPr/>
        <a:lstStyle/>
        <a:p>
          <a:endParaRPr lang="en-US"/>
        </a:p>
      </dgm:t>
    </dgm:pt>
    <dgm:pt modelId="{70E31F9B-8711-4E3C-952F-C0339568E9DE}">
      <dgm:prSet/>
      <dgm:spPr/>
      <dgm:t>
        <a:bodyPr/>
        <a:lstStyle/>
        <a:p>
          <a:r>
            <a:rPr lang="en-US" b="1" dirty="0"/>
            <a:t>General Store</a:t>
          </a:r>
        </a:p>
      </dgm:t>
    </dgm:pt>
    <dgm:pt modelId="{5D7284DE-39E8-4879-A8DA-3FBD2FBF3D60}" type="parTrans" cxnId="{07DCA2B9-4C70-49FA-8BD5-9EF748BFE65F}">
      <dgm:prSet/>
      <dgm:spPr/>
      <dgm:t>
        <a:bodyPr/>
        <a:lstStyle/>
        <a:p>
          <a:endParaRPr lang="en-US"/>
        </a:p>
      </dgm:t>
    </dgm:pt>
    <dgm:pt modelId="{A0FC743B-46D6-465C-95A8-E0D031D6D179}" type="sibTrans" cxnId="{07DCA2B9-4C70-49FA-8BD5-9EF748BFE65F}">
      <dgm:prSet/>
      <dgm:spPr/>
      <dgm:t>
        <a:bodyPr/>
        <a:lstStyle/>
        <a:p>
          <a:endParaRPr lang="en-US"/>
        </a:p>
      </dgm:t>
    </dgm:pt>
    <dgm:pt modelId="{ECE66470-E627-0F4F-9813-D0871B7A5C50}">
      <dgm:prSet/>
      <dgm:spPr/>
      <dgm:t>
        <a:bodyPr/>
        <a:lstStyle/>
        <a:p>
          <a:r>
            <a:rPr lang="en-US" b="1" dirty="0"/>
            <a:t>Blood Bank</a:t>
          </a:r>
        </a:p>
      </dgm:t>
    </dgm:pt>
    <dgm:pt modelId="{E3AB3BB0-2F04-534E-93E3-212E5BA565CB}" type="parTrans" cxnId="{6FE131E0-66A3-3A4E-8728-BC0BC6E96988}">
      <dgm:prSet/>
      <dgm:spPr/>
      <dgm:t>
        <a:bodyPr/>
        <a:lstStyle/>
        <a:p>
          <a:endParaRPr lang="en-US"/>
        </a:p>
      </dgm:t>
    </dgm:pt>
    <dgm:pt modelId="{4F66C7DB-213A-414E-8832-7F93AA236CDD}" type="sibTrans" cxnId="{6FE131E0-66A3-3A4E-8728-BC0BC6E96988}">
      <dgm:prSet/>
      <dgm:spPr/>
      <dgm:t>
        <a:bodyPr/>
        <a:lstStyle/>
        <a:p>
          <a:endParaRPr lang="en-US"/>
        </a:p>
      </dgm:t>
    </dgm:pt>
    <dgm:pt modelId="{35CF2F28-27B5-8F4D-902C-AF4C2A09241B}">
      <dgm:prSet custT="1"/>
      <dgm:spPr/>
      <dgm:t>
        <a:bodyPr/>
        <a:lstStyle/>
        <a:p>
          <a:r>
            <a:rPr lang="en-US" sz="1300" b="1" dirty="0"/>
            <a:t>  Patient Records Mgmt.</a:t>
          </a:r>
        </a:p>
      </dgm:t>
    </dgm:pt>
    <dgm:pt modelId="{A369A7CA-2983-E149-A059-E26E1D30F8EF}" type="parTrans" cxnId="{848A2242-BCBB-D54C-9000-B813D62BD2EA}">
      <dgm:prSet/>
      <dgm:spPr/>
      <dgm:t>
        <a:bodyPr/>
        <a:lstStyle/>
        <a:p>
          <a:endParaRPr lang="en-US"/>
        </a:p>
      </dgm:t>
    </dgm:pt>
    <dgm:pt modelId="{172733C1-4538-A945-928C-AA06BC408539}" type="sibTrans" cxnId="{848A2242-BCBB-D54C-9000-B813D62BD2EA}">
      <dgm:prSet/>
      <dgm:spPr/>
      <dgm:t>
        <a:bodyPr/>
        <a:lstStyle/>
        <a:p>
          <a:endParaRPr lang="en-US"/>
        </a:p>
      </dgm:t>
    </dgm:pt>
    <dgm:pt modelId="{4FAD7342-AD4D-5B4C-BD61-A6CDB7DCE919}">
      <dgm:prSet/>
      <dgm:spPr/>
      <dgm:t>
        <a:bodyPr/>
        <a:lstStyle/>
        <a:p>
          <a:r>
            <a:rPr lang="en-US" b="1" dirty="0"/>
            <a:t>Nursing Station</a:t>
          </a:r>
        </a:p>
      </dgm:t>
    </dgm:pt>
    <dgm:pt modelId="{BCAA04A0-0254-264C-B2FB-ED4B10E3339E}" type="parTrans" cxnId="{91E2D1E7-DECB-5846-9477-F5E802F3768B}">
      <dgm:prSet/>
      <dgm:spPr/>
      <dgm:t>
        <a:bodyPr/>
        <a:lstStyle/>
        <a:p>
          <a:endParaRPr lang="en-US"/>
        </a:p>
      </dgm:t>
    </dgm:pt>
    <dgm:pt modelId="{6792FDDC-7BE4-2F49-B101-1524464493CD}" type="sibTrans" cxnId="{91E2D1E7-DECB-5846-9477-F5E802F3768B}">
      <dgm:prSet/>
      <dgm:spPr/>
      <dgm:t>
        <a:bodyPr/>
        <a:lstStyle/>
        <a:p>
          <a:endParaRPr lang="en-US"/>
        </a:p>
      </dgm:t>
    </dgm:pt>
    <dgm:pt modelId="{675F771D-6F4D-5D4F-AB6F-0518B569E545}">
      <dgm:prSet custT="1"/>
      <dgm:spPr/>
      <dgm:t>
        <a:bodyPr/>
        <a:lstStyle/>
        <a:p>
          <a:r>
            <a:rPr lang="en-US" sz="1300" b="1" dirty="0"/>
            <a:t>Ambulance</a:t>
          </a:r>
        </a:p>
      </dgm:t>
    </dgm:pt>
    <dgm:pt modelId="{F8486D3A-3D56-F04D-8D4D-9FA73A9E6D85}" type="parTrans" cxnId="{8D032E32-ADE5-D245-9723-6A318F20056E}">
      <dgm:prSet/>
      <dgm:spPr/>
      <dgm:t>
        <a:bodyPr/>
        <a:lstStyle/>
        <a:p>
          <a:endParaRPr lang="en-US"/>
        </a:p>
      </dgm:t>
    </dgm:pt>
    <dgm:pt modelId="{3694ED36-5DEE-4C48-9327-06A7086170E1}" type="sibTrans" cxnId="{8D032E32-ADE5-D245-9723-6A318F20056E}">
      <dgm:prSet/>
      <dgm:spPr/>
      <dgm:t>
        <a:bodyPr/>
        <a:lstStyle/>
        <a:p>
          <a:endParaRPr lang="en-US"/>
        </a:p>
      </dgm:t>
    </dgm:pt>
    <dgm:pt modelId="{4DE26AE1-9AB3-1E46-848F-B932D322FB11}">
      <dgm:prSet/>
      <dgm:spPr/>
      <dgm:t>
        <a:bodyPr/>
        <a:lstStyle/>
        <a:p>
          <a:r>
            <a:rPr lang="en-US" b="1" dirty="0"/>
            <a:t>MIS Reports</a:t>
          </a:r>
        </a:p>
      </dgm:t>
    </dgm:pt>
    <dgm:pt modelId="{5A064324-86F4-8647-B3BF-512FE5B8EE68}" type="sibTrans" cxnId="{1F66E587-25D8-8240-BDD2-DBFC4E9BBC3F}">
      <dgm:prSet/>
      <dgm:spPr/>
      <dgm:t>
        <a:bodyPr/>
        <a:lstStyle/>
        <a:p>
          <a:endParaRPr lang="en-US"/>
        </a:p>
      </dgm:t>
    </dgm:pt>
    <dgm:pt modelId="{DA9620ED-B453-C94F-9D69-8C5FE6BF33B6}" type="parTrans" cxnId="{1F66E587-25D8-8240-BDD2-DBFC4E9BBC3F}">
      <dgm:prSet/>
      <dgm:spPr/>
      <dgm:t>
        <a:bodyPr/>
        <a:lstStyle/>
        <a:p>
          <a:endParaRPr lang="en-US"/>
        </a:p>
      </dgm:t>
    </dgm:pt>
    <dgm:pt modelId="{C45FBFB5-67C8-1F43-B98F-472051F2B0C3}">
      <dgm:prSet phldrT="[Text]"/>
      <dgm:spPr/>
      <dgm:t>
        <a:bodyPr/>
        <a:lstStyle/>
        <a:p>
          <a:r>
            <a:rPr lang="en-US" b="1" dirty="0"/>
            <a:t>OP/IP</a:t>
          </a:r>
        </a:p>
      </dgm:t>
    </dgm:pt>
    <dgm:pt modelId="{8047D923-2832-6C4F-8C8C-40349F1B6984}" type="parTrans" cxnId="{BAA659E2-69C0-1B45-8C12-301FECEC814F}">
      <dgm:prSet/>
      <dgm:spPr/>
      <dgm:t>
        <a:bodyPr/>
        <a:lstStyle/>
        <a:p>
          <a:endParaRPr lang="en-US"/>
        </a:p>
      </dgm:t>
    </dgm:pt>
    <dgm:pt modelId="{605D6929-5840-BE47-9FA3-1E42F60B88FD}" type="sibTrans" cxnId="{BAA659E2-69C0-1B45-8C12-301FECEC814F}">
      <dgm:prSet/>
      <dgm:spPr/>
      <dgm:t>
        <a:bodyPr/>
        <a:lstStyle/>
        <a:p>
          <a:endParaRPr lang="en-US"/>
        </a:p>
      </dgm:t>
    </dgm:pt>
    <dgm:pt modelId="{9EC81443-19FB-E544-AAC0-A8FC63FF11EC}">
      <dgm:prSet phldrT="[Text]" custT="1"/>
      <dgm:spPr/>
      <dgm:t>
        <a:bodyPr/>
        <a:lstStyle/>
        <a:p>
          <a:pPr>
            <a:lnSpc>
              <a:spcPct val="100000"/>
            </a:lnSpc>
            <a:spcAft>
              <a:spcPts val="0"/>
            </a:spcAft>
          </a:pPr>
          <a:r>
            <a:rPr lang="en-US" sz="1300" b="1" dirty="0"/>
            <a:t>Lab/</a:t>
          </a:r>
        </a:p>
        <a:p>
          <a:pPr>
            <a:lnSpc>
              <a:spcPct val="90000"/>
            </a:lnSpc>
            <a:spcAft>
              <a:spcPct val="35000"/>
            </a:spcAft>
          </a:pPr>
          <a:r>
            <a:rPr lang="en-US" sz="1300" b="1" dirty="0"/>
            <a:t>Radiology Billing</a:t>
          </a:r>
        </a:p>
      </dgm:t>
    </dgm:pt>
    <dgm:pt modelId="{80B833A9-3757-9A4A-B654-4332CEDD1CCA}" type="parTrans" cxnId="{A55C2A20-90B6-9A40-8509-5173B3C6A435}">
      <dgm:prSet/>
      <dgm:spPr/>
      <dgm:t>
        <a:bodyPr/>
        <a:lstStyle/>
        <a:p>
          <a:endParaRPr lang="en-US"/>
        </a:p>
      </dgm:t>
    </dgm:pt>
    <dgm:pt modelId="{AE4FE806-6CF9-EF4F-84DB-4BE39B751EE8}" type="sibTrans" cxnId="{A55C2A20-90B6-9A40-8509-5173B3C6A435}">
      <dgm:prSet/>
      <dgm:spPr/>
      <dgm:t>
        <a:bodyPr/>
        <a:lstStyle/>
        <a:p>
          <a:endParaRPr lang="en-US"/>
        </a:p>
      </dgm:t>
    </dgm:pt>
    <dgm:pt modelId="{66FF4F0B-4156-FB49-ADAE-000CD946EC4F}">
      <dgm:prSet phldrT="[Text]"/>
      <dgm:spPr/>
      <dgm:t>
        <a:bodyPr/>
        <a:lstStyle/>
        <a:p>
          <a:r>
            <a:rPr lang="en-US" b="1" dirty="0"/>
            <a:t>Lab / </a:t>
          </a:r>
          <a:r>
            <a:rPr lang="en-US" b="1" dirty="0" err="1"/>
            <a:t>RadTest</a:t>
          </a:r>
          <a:endParaRPr lang="en-US" b="1" dirty="0"/>
        </a:p>
      </dgm:t>
    </dgm:pt>
    <dgm:pt modelId="{C250AADC-69A2-3143-9A70-C50EF01AF507}" type="parTrans" cxnId="{A6303037-68A1-F84A-8E57-6D0EC2CE757F}">
      <dgm:prSet/>
      <dgm:spPr/>
      <dgm:t>
        <a:bodyPr/>
        <a:lstStyle/>
        <a:p>
          <a:endParaRPr lang="en-US"/>
        </a:p>
      </dgm:t>
    </dgm:pt>
    <dgm:pt modelId="{72ACE742-765F-B042-B1F5-88465AD3BDDD}" type="sibTrans" cxnId="{A6303037-68A1-F84A-8E57-6D0EC2CE757F}">
      <dgm:prSet/>
      <dgm:spPr/>
      <dgm:t>
        <a:bodyPr/>
        <a:lstStyle/>
        <a:p>
          <a:endParaRPr lang="en-US"/>
        </a:p>
      </dgm:t>
    </dgm:pt>
    <dgm:pt modelId="{3279CEEB-5865-4D34-A768-8E69D32666DE}">
      <dgm:prSet/>
      <dgm:spPr/>
      <dgm:t>
        <a:bodyPr/>
        <a:lstStyle/>
        <a:p>
          <a:r>
            <a:rPr lang="en-US" b="1" dirty="0"/>
            <a:t>Canteen &amp;</a:t>
          </a:r>
        </a:p>
        <a:p>
          <a:r>
            <a:rPr lang="en-US" b="1" dirty="0"/>
            <a:t>Parking</a:t>
          </a:r>
        </a:p>
      </dgm:t>
    </dgm:pt>
    <dgm:pt modelId="{4AA95A19-FD55-451B-ADB2-F1FF7F62A211}" type="parTrans" cxnId="{C93E4760-C939-49AD-9F81-F8A6FC59E67C}">
      <dgm:prSet/>
      <dgm:spPr/>
      <dgm:t>
        <a:bodyPr/>
        <a:lstStyle/>
        <a:p>
          <a:endParaRPr lang="en-US"/>
        </a:p>
      </dgm:t>
    </dgm:pt>
    <dgm:pt modelId="{0FFC6E23-B41E-4D8C-A624-A5CE1BE779B1}" type="sibTrans" cxnId="{C93E4760-C939-49AD-9F81-F8A6FC59E67C}">
      <dgm:prSet/>
      <dgm:spPr/>
      <dgm:t>
        <a:bodyPr/>
        <a:lstStyle/>
        <a:p>
          <a:endParaRPr lang="en-US"/>
        </a:p>
      </dgm:t>
    </dgm:pt>
    <dgm:pt modelId="{6432E0CE-F912-4111-92FA-A7192BA5C3DA}" type="pres">
      <dgm:prSet presAssocID="{349B0B8C-0DCA-4EC5-BBC4-A4C4A9838672}" presName="composite" presStyleCnt="0">
        <dgm:presLayoutVars>
          <dgm:chMax val="1"/>
          <dgm:dir/>
          <dgm:resizeHandles val="exact"/>
        </dgm:presLayoutVars>
      </dgm:prSet>
      <dgm:spPr/>
    </dgm:pt>
    <dgm:pt modelId="{624815E0-346B-4C69-80C6-01532682A8D3}" type="pres">
      <dgm:prSet presAssocID="{349B0B8C-0DCA-4EC5-BBC4-A4C4A9838672}" presName="radial" presStyleCnt="0">
        <dgm:presLayoutVars>
          <dgm:animLvl val="ctr"/>
        </dgm:presLayoutVars>
      </dgm:prSet>
      <dgm:spPr/>
    </dgm:pt>
    <dgm:pt modelId="{06024490-8A63-4D6D-908A-69AEADB6E644}" type="pres">
      <dgm:prSet presAssocID="{C7913062-6382-4A40-A7C1-41228541F9F2}" presName="centerShape" presStyleLbl="vennNode1" presStyleIdx="0" presStyleCnt="15"/>
      <dgm:spPr/>
    </dgm:pt>
    <dgm:pt modelId="{4ABFFF27-E610-481E-864A-940FD29E5E95}" type="pres">
      <dgm:prSet presAssocID="{4897FE66-EF64-4198-A382-E59CC4B6B6EE}" presName="node" presStyleLbl="vennNode1" presStyleIdx="1" presStyleCnt="15">
        <dgm:presLayoutVars>
          <dgm:bulletEnabled val="1"/>
        </dgm:presLayoutVars>
      </dgm:prSet>
      <dgm:spPr/>
    </dgm:pt>
    <dgm:pt modelId="{9F900499-69C0-F341-9C98-173F1FC7CDDD}" type="pres">
      <dgm:prSet presAssocID="{C45FBFB5-67C8-1F43-B98F-472051F2B0C3}" presName="node" presStyleLbl="vennNode1" presStyleIdx="2" presStyleCnt="15" custRadScaleRad="100520" custRadScaleInc="1282">
        <dgm:presLayoutVars>
          <dgm:bulletEnabled val="1"/>
        </dgm:presLayoutVars>
      </dgm:prSet>
      <dgm:spPr/>
    </dgm:pt>
    <dgm:pt modelId="{941E08F3-AD20-4F8D-BD34-482F529E2D6B}" type="pres">
      <dgm:prSet presAssocID="{B37F3F5C-951B-4AF3-B320-47800B68E6E0}" presName="node" presStyleLbl="vennNode1" presStyleIdx="3" presStyleCnt="15">
        <dgm:presLayoutVars>
          <dgm:bulletEnabled val="1"/>
        </dgm:presLayoutVars>
      </dgm:prSet>
      <dgm:spPr/>
    </dgm:pt>
    <dgm:pt modelId="{E0EF9725-F1F1-A341-8764-FDEDDF90F695}" type="pres">
      <dgm:prSet presAssocID="{9EC81443-19FB-E544-AAC0-A8FC63FF11EC}" presName="node" presStyleLbl="vennNode1" presStyleIdx="4" presStyleCnt="15" custScaleX="119814" custScaleY="108479" custRadScaleRad="110370" custRadScaleInc="-2544">
        <dgm:presLayoutVars>
          <dgm:bulletEnabled val="1"/>
        </dgm:presLayoutVars>
      </dgm:prSet>
      <dgm:spPr/>
    </dgm:pt>
    <dgm:pt modelId="{1D9252AB-B41B-EB41-AB50-6FC8995077CD}" type="pres">
      <dgm:prSet presAssocID="{66FF4F0B-4156-FB49-ADAE-000CD946EC4F}" presName="node" presStyleLbl="vennNode1" presStyleIdx="5" presStyleCnt="15">
        <dgm:presLayoutVars>
          <dgm:bulletEnabled val="1"/>
        </dgm:presLayoutVars>
      </dgm:prSet>
      <dgm:spPr/>
    </dgm:pt>
    <dgm:pt modelId="{C9E98BE9-EBEA-4A5A-BB3D-2A9D42A76839}" type="pres">
      <dgm:prSet presAssocID="{43D22237-1C0C-4EBA-934A-5FB5ABA0B94A}" presName="node" presStyleLbl="vennNode1" presStyleIdx="6" presStyleCnt="15">
        <dgm:presLayoutVars>
          <dgm:bulletEnabled val="1"/>
        </dgm:presLayoutVars>
      </dgm:prSet>
      <dgm:spPr/>
    </dgm:pt>
    <dgm:pt modelId="{78FC9159-FA6B-4F5D-84BD-9D73E68C8287}" type="pres">
      <dgm:prSet presAssocID="{DA46C54A-802B-43FE-BA7F-3F942B1F9D21}" presName="node" presStyleLbl="vennNode1" presStyleIdx="7" presStyleCnt="15">
        <dgm:presLayoutVars>
          <dgm:bulletEnabled val="1"/>
        </dgm:presLayoutVars>
      </dgm:prSet>
      <dgm:spPr/>
    </dgm:pt>
    <dgm:pt modelId="{7B68236F-E149-4143-BFD0-651BB4DE5DC4}" type="pres">
      <dgm:prSet presAssocID="{ECE66470-E627-0F4F-9813-D0871B7A5C50}" presName="node" presStyleLbl="vennNode1" presStyleIdx="8" presStyleCnt="15">
        <dgm:presLayoutVars>
          <dgm:bulletEnabled val="1"/>
        </dgm:presLayoutVars>
      </dgm:prSet>
      <dgm:spPr/>
    </dgm:pt>
    <dgm:pt modelId="{F9431332-7E41-ED43-B781-993EEFFF9DFB}" type="pres">
      <dgm:prSet presAssocID="{35CF2F28-27B5-8F4D-902C-AF4C2A09241B}" presName="node" presStyleLbl="vennNode1" presStyleIdx="9" presStyleCnt="15" custRadScaleRad="105856" custRadScaleInc="-5900">
        <dgm:presLayoutVars>
          <dgm:bulletEnabled val="1"/>
        </dgm:presLayoutVars>
      </dgm:prSet>
      <dgm:spPr/>
    </dgm:pt>
    <dgm:pt modelId="{292DEBEB-DEA7-3D46-ABD0-56E03B49B2EE}" type="pres">
      <dgm:prSet presAssocID="{4FAD7342-AD4D-5B4C-BD61-A6CDB7DCE919}" presName="node" presStyleLbl="vennNode1" presStyleIdx="10" presStyleCnt="15">
        <dgm:presLayoutVars>
          <dgm:bulletEnabled val="1"/>
        </dgm:presLayoutVars>
      </dgm:prSet>
      <dgm:spPr/>
    </dgm:pt>
    <dgm:pt modelId="{0FEBAFB9-EAFE-45C3-8B12-62C27DEE7184}" type="pres">
      <dgm:prSet presAssocID="{70E31F9B-8711-4E3C-952F-C0339568E9DE}" presName="node" presStyleLbl="vennNode1" presStyleIdx="11" presStyleCnt="15">
        <dgm:presLayoutVars>
          <dgm:bulletEnabled val="1"/>
        </dgm:presLayoutVars>
      </dgm:prSet>
      <dgm:spPr/>
    </dgm:pt>
    <dgm:pt modelId="{D9F01697-D994-8D47-94B0-F3A19B280865}" type="pres">
      <dgm:prSet presAssocID="{4DE26AE1-9AB3-1E46-848F-B932D322FB11}" presName="node" presStyleLbl="vennNode1" presStyleIdx="12" presStyleCnt="15" custRadScaleRad="98888" custRadScaleInc="-12522">
        <dgm:presLayoutVars>
          <dgm:bulletEnabled val="1"/>
        </dgm:presLayoutVars>
      </dgm:prSet>
      <dgm:spPr/>
    </dgm:pt>
    <dgm:pt modelId="{D6E78F76-C976-DB41-B2CE-40FD2ED5ABAD}" type="pres">
      <dgm:prSet presAssocID="{675F771D-6F4D-5D4F-AB6F-0518B569E545}" presName="node" presStyleLbl="vennNode1" presStyleIdx="13" presStyleCnt="15" custScaleX="115795" custScaleY="104106" custRadScaleRad="105619" custRadScaleInc="-9302">
        <dgm:presLayoutVars>
          <dgm:bulletEnabled val="1"/>
        </dgm:presLayoutVars>
      </dgm:prSet>
      <dgm:spPr/>
    </dgm:pt>
    <dgm:pt modelId="{DA7780BF-F38E-4B52-8805-C21BD1903F9B}" type="pres">
      <dgm:prSet presAssocID="{3279CEEB-5865-4D34-A768-8E69D32666DE}" presName="node" presStyleLbl="vennNode1" presStyleIdx="14" presStyleCnt="15">
        <dgm:presLayoutVars>
          <dgm:bulletEnabled val="1"/>
        </dgm:presLayoutVars>
      </dgm:prSet>
      <dgm:spPr/>
    </dgm:pt>
  </dgm:ptLst>
  <dgm:cxnLst>
    <dgm:cxn modelId="{A3E77A05-B813-4348-B13B-833EF79E0CB5}" type="presOf" srcId="{4897FE66-EF64-4198-A382-E59CC4B6B6EE}" destId="{4ABFFF27-E610-481E-864A-940FD29E5E95}" srcOrd="0" destOrd="0" presId="urn:microsoft.com/office/officeart/2005/8/layout/radial3"/>
    <dgm:cxn modelId="{8113E01D-103A-B941-B028-1B73D3233B7F}" type="presOf" srcId="{DA46C54A-802B-43FE-BA7F-3F942B1F9D21}" destId="{78FC9159-FA6B-4F5D-84BD-9D73E68C8287}" srcOrd="0" destOrd="0" presId="urn:microsoft.com/office/officeart/2005/8/layout/radial3"/>
    <dgm:cxn modelId="{A55C2A20-90B6-9A40-8509-5173B3C6A435}" srcId="{C7913062-6382-4A40-A7C1-41228541F9F2}" destId="{9EC81443-19FB-E544-AAC0-A8FC63FF11EC}" srcOrd="3" destOrd="0" parTransId="{80B833A9-3757-9A4A-B654-4332CEDD1CCA}" sibTransId="{AE4FE806-6CF9-EF4F-84DB-4BE39B751EE8}"/>
    <dgm:cxn modelId="{80F8212F-98E3-4205-BDCF-8A012189C766}" type="presOf" srcId="{3279CEEB-5865-4D34-A768-8E69D32666DE}" destId="{DA7780BF-F38E-4B52-8805-C21BD1903F9B}" srcOrd="0" destOrd="0" presId="urn:microsoft.com/office/officeart/2005/8/layout/radial3"/>
    <dgm:cxn modelId="{8D032E32-ADE5-D245-9723-6A318F20056E}" srcId="{C7913062-6382-4A40-A7C1-41228541F9F2}" destId="{675F771D-6F4D-5D4F-AB6F-0518B569E545}" srcOrd="12" destOrd="0" parTransId="{F8486D3A-3D56-F04D-8D4D-9FA73A9E6D85}" sibTransId="{3694ED36-5DEE-4C48-9327-06A7086170E1}"/>
    <dgm:cxn modelId="{B015C632-C43F-44C0-9444-0309F38AE95E}" srcId="{C7913062-6382-4A40-A7C1-41228541F9F2}" destId="{4897FE66-EF64-4198-A382-E59CC4B6B6EE}" srcOrd="0" destOrd="0" parTransId="{ED65B65B-FA79-4CA8-B53D-9B6000DD66C3}" sibTransId="{86C97DFB-1D74-4A85-A85B-7771DE10F21F}"/>
    <dgm:cxn modelId="{A6303037-68A1-F84A-8E57-6D0EC2CE757F}" srcId="{C7913062-6382-4A40-A7C1-41228541F9F2}" destId="{66FF4F0B-4156-FB49-ADAE-000CD946EC4F}" srcOrd="4" destOrd="0" parTransId="{C250AADC-69A2-3143-9A70-C50EF01AF507}" sibTransId="{72ACE742-765F-B042-B1F5-88465AD3BDDD}"/>
    <dgm:cxn modelId="{94B1323D-C59D-FA46-8B4C-1F1A0C8C9997}" type="presOf" srcId="{C7913062-6382-4A40-A7C1-41228541F9F2}" destId="{06024490-8A63-4D6D-908A-69AEADB6E644}" srcOrd="0" destOrd="0" presId="urn:microsoft.com/office/officeart/2005/8/layout/radial3"/>
    <dgm:cxn modelId="{C93E4760-C939-49AD-9F81-F8A6FC59E67C}" srcId="{C7913062-6382-4A40-A7C1-41228541F9F2}" destId="{3279CEEB-5865-4D34-A768-8E69D32666DE}" srcOrd="13" destOrd="0" parTransId="{4AA95A19-FD55-451B-ADB2-F1FF7F62A211}" sibTransId="{0FFC6E23-B41E-4D8C-A624-A5CE1BE779B1}"/>
    <dgm:cxn modelId="{848A2242-BCBB-D54C-9000-B813D62BD2EA}" srcId="{C7913062-6382-4A40-A7C1-41228541F9F2}" destId="{35CF2F28-27B5-8F4D-902C-AF4C2A09241B}" srcOrd="8" destOrd="0" parTransId="{A369A7CA-2983-E149-A059-E26E1D30F8EF}" sibTransId="{172733C1-4538-A945-928C-AA06BC408539}"/>
    <dgm:cxn modelId="{2654E96A-D014-494A-9F5D-A0DF8EB2CB22}" type="presOf" srcId="{9EC81443-19FB-E544-AAC0-A8FC63FF11EC}" destId="{E0EF9725-F1F1-A341-8764-FDEDDF90F695}" srcOrd="0" destOrd="0" presId="urn:microsoft.com/office/officeart/2005/8/layout/radial3"/>
    <dgm:cxn modelId="{5A5C0E6C-DE29-7C45-B107-BEAB18291CA2}" type="presOf" srcId="{ECE66470-E627-0F4F-9813-D0871B7A5C50}" destId="{7B68236F-E149-4143-BFD0-651BB4DE5DC4}" srcOrd="0" destOrd="0" presId="urn:microsoft.com/office/officeart/2005/8/layout/radial3"/>
    <dgm:cxn modelId="{EC308E4F-3F5D-EB41-BD74-9EA4031D382E}" type="presOf" srcId="{70E31F9B-8711-4E3C-952F-C0339568E9DE}" destId="{0FEBAFB9-EAFE-45C3-8B12-62C27DEE7184}" srcOrd="0" destOrd="0" presId="urn:microsoft.com/office/officeart/2005/8/layout/radial3"/>
    <dgm:cxn modelId="{795DB96F-1831-4369-BC8B-D41A8AE82082}" srcId="{C7913062-6382-4A40-A7C1-41228541F9F2}" destId="{B37F3F5C-951B-4AF3-B320-47800B68E6E0}" srcOrd="2" destOrd="0" parTransId="{51B234B1-2E23-4E6E-8C13-E13578502F58}" sibTransId="{6E008A50-337C-4CFC-8E41-D2916E683252}"/>
    <dgm:cxn modelId="{F1D22F59-C75E-B24B-A26C-60B16BA3604A}" type="presOf" srcId="{4FAD7342-AD4D-5B4C-BD61-A6CDB7DCE919}" destId="{292DEBEB-DEA7-3D46-ABD0-56E03B49B2EE}" srcOrd="0" destOrd="0" presId="urn:microsoft.com/office/officeart/2005/8/layout/radial3"/>
    <dgm:cxn modelId="{0CB0567B-BDCD-4A8C-8CD2-9E2463A13D97}" srcId="{C7913062-6382-4A40-A7C1-41228541F9F2}" destId="{43D22237-1C0C-4EBA-934A-5FB5ABA0B94A}" srcOrd="5" destOrd="0" parTransId="{C50EDCEF-04FB-479D-9F72-9A2F786E05FC}" sibTransId="{07EA1633-FE00-45B3-B2AB-C442F727963F}"/>
    <dgm:cxn modelId="{2929E783-1B3E-E847-81C8-686AAD5074BB}" type="presOf" srcId="{4DE26AE1-9AB3-1E46-848F-B932D322FB11}" destId="{D9F01697-D994-8D47-94B0-F3A19B280865}" srcOrd="0" destOrd="0" presId="urn:microsoft.com/office/officeart/2005/8/layout/radial3"/>
    <dgm:cxn modelId="{1F66E587-25D8-8240-BDD2-DBFC4E9BBC3F}" srcId="{C7913062-6382-4A40-A7C1-41228541F9F2}" destId="{4DE26AE1-9AB3-1E46-848F-B932D322FB11}" srcOrd="11" destOrd="0" parTransId="{DA9620ED-B453-C94F-9D69-8C5FE6BF33B6}" sibTransId="{5A064324-86F4-8647-B3BF-512FE5B8EE68}"/>
    <dgm:cxn modelId="{41A7F987-E1F3-414D-8B60-20CB83E69592}" type="presOf" srcId="{43D22237-1C0C-4EBA-934A-5FB5ABA0B94A}" destId="{C9E98BE9-EBEA-4A5A-BB3D-2A9D42A76839}" srcOrd="0" destOrd="0" presId="urn:microsoft.com/office/officeart/2005/8/layout/radial3"/>
    <dgm:cxn modelId="{1B42B8A0-C7C0-A042-A6B0-65FB0DDCC50E}" type="presOf" srcId="{B37F3F5C-951B-4AF3-B320-47800B68E6E0}" destId="{941E08F3-AD20-4F8D-BD34-482F529E2D6B}" srcOrd="0" destOrd="0" presId="urn:microsoft.com/office/officeart/2005/8/layout/radial3"/>
    <dgm:cxn modelId="{0B61F3A0-E6A9-2645-973F-753F29B10FE8}" type="presOf" srcId="{C45FBFB5-67C8-1F43-B98F-472051F2B0C3}" destId="{9F900499-69C0-F341-9C98-173F1FC7CDDD}" srcOrd="0" destOrd="0" presId="urn:microsoft.com/office/officeart/2005/8/layout/radial3"/>
    <dgm:cxn modelId="{B17B27AC-B147-42C4-B816-24D21BD8DA17}" srcId="{C7913062-6382-4A40-A7C1-41228541F9F2}" destId="{DA46C54A-802B-43FE-BA7F-3F942B1F9D21}" srcOrd="6" destOrd="0" parTransId="{26D488D0-CEAA-4828-B993-723DD7D33284}" sibTransId="{EE50EF2A-210A-4574-B980-3DCF53D7035F}"/>
    <dgm:cxn modelId="{1139D8AC-E85B-4846-A9B5-DCA4C7EB45D0}" type="presOf" srcId="{66FF4F0B-4156-FB49-ADAE-000CD946EC4F}" destId="{1D9252AB-B41B-EB41-AB50-6FC8995077CD}" srcOrd="0" destOrd="0" presId="urn:microsoft.com/office/officeart/2005/8/layout/radial3"/>
    <dgm:cxn modelId="{07DCA2B9-4C70-49FA-8BD5-9EF748BFE65F}" srcId="{C7913062-6382-4A40-A7C1-41228541F9F2}" destId="{70E31F9B-8711-4E3C-952F-C0339568E9DE}" srcOrd="10" destOrd="0" parTransId="{5D7284DE-39E8-4879-A8DA-3FBD2FBF3D60}" sibTransId="{A0FC743B-46D6-465C-95A8-E0D031D6D179}"/>
    <dgm:cxn modelId="{6FE131E0-66A3-3A4E-8728-BC0BC6E96988}" srcId="{C7913062-6382-4A40-A7C1-41228541F9F2}" destId="{ECE66470-E627-0F4F-9813-D0871B7A5C50}" srcOrd="7" destOrd="0" parTransId="{E3AB3BB0-2F04-534E-93E3-212E5BA565CB}" sibTransId="{4F66C7DB-213A-414E-8832-7F93AA236CDD}"/>
    <dgm:cxn modelId="{BAA659E2-69C0-1B45-8C12-301FECEC814F}" srcId="{C7913062-6382-4A40-A7C1-41228541F9F2}" destId="{C45FBFB5-67C8-1F43-B98F-472051F2B0C3}" srcOrd="1" destOrd="0" parTransId="{8047D923-2832-6C4F-8C8C-40349F1B6984}" sibTransId="{605D6929-5840-BE47-9FA3-1E42F60B88FD}"/>
    <dgm:cxn modelId="{91E2D1E7-DECB-5846-9477-F5E802F3768B}" srcId="{C7913062-6382-4A40-A7C1-41228541F9F2}" destId="{4FAD7342-AD4D-5B4C-BD61-A6CDB7DCE919}" srcOrd="9" destOrd="0" parTransId="{BCAA04A0-0254-264C-B2FB-ED4B10E3339E}" sibTransId="{6792FDDC-7BE4-2F49-B101-1524464493CD}"/>
    <dgm:cxn modelId="{B0A6FBE8-CDD3-4ACA-80DC-31B090AF049D}" srcId="{349B0B8C-0DCA-4EC5-BBC4-A4C4A9838672}" destId="{C7913062-6382-4A40-A7C1-41228541F9F2}" srcOrd="0" destOrd="0" parTransId="{C82BF3F9-1777-4A12-9A15-BE49736F6D62}" sibTransId="{18F54D20-B175-4BC9-B110-BED7E6B7FC78}"/>
    <dgm:cxn modelId="{226FD4ED-56DC-F048-B45D-5086DB3313AC}" type="presOf" srcId="{35CF2F28-27B5-8F4D-902C-AF4C2A09241B}" destId="{F9431332-7E41-ED43-B781-993EEFFF9DFB}" srcOrd="0" destOrd="0" presId="urn:microsoft.com/office/officeart/2005/8/layout/radial3"/>
    <dgm:cxn modelId="{3B6785F0-DD6C-5A44-88C1-86C625E97E15}" type="presOf" srcId="{349B0B8C-0DCA-4EC5-BBC4-A4C4A9838672}" destId="{6432E0CE-F912-4111-92FA-A7192BA5C3DA}" srcOrd="0" destOrd="0" presId="urn:microsoft.com/office/officeart/2005/8/layout/radial3"/>
    <dgm:cxn modelId="{3CD8A1FD-E417-324A-BA3A-95C288F22B9A}" type="presOf" srcId="{675F771D-6F4D-5D4F-AB6F-0518B569E545}" destId="{D6E78F76-C976-DB41-B2CE-40FD2ED5ABAD}" srcOrd="0" destOrd="0" presId="urn:microsoft.com/office/officeart/2005/8/layout/radial3"/>
    <dgm:cxn modelId="{3E5B53DA-9982-8643-84B8-E2534D36A3CE}" type="presParOf" srcId="{6432E0CE-F912-4111-92FA-A7192BA5C3DA}" destId="{624815E0-346B-4C69-80C6-01532682A8D3}" srcOrd="0" destOrd="0" presId="urn:microsoft.com/office/officeart/2005/8/layout/radial3"/>
    <dgm:cxn modelId="{4581251E-9B48-AF48-98B7-92E7DB7E38A5}" type="presParOf" srcId="{624815E0-346B-4C69-80C6-01532682A8D3}" destId="{06024490-8A63-4D6D-908A-69AEADB6E644}" srcOrd="0" destOrd="0" presId="urn:microsoft.com/office/officeart/2005/8/layout/radial3"/>
    <dgm:cxn modelId="{A5EFCE53-98BE-1F48-BB73-4601CE3FDB0F}" type="presParOf" srcId="{624815E0-346B-4C69-80C6-01532682A8D3}" destId="{4ABFFF27-E610-481E-864A-940FD29E5E95}" srcOrd="1" destOrd="0" presId="urn:microsoft.com/office/officeart/2005/8/layout/radial3"/>
    <dgm:cxn modelId="{3198C63E-2FEA-D04B-B570-4784173B07EA}" type="presParOf" srcId="{624815E0-346B-4C69-80C6-01532682A8D3}" destId="{9F900499-69C0-F341-9C98-173F1FC7CDDD}" srcOrd="2" destOrd="0" presId="urn:microsoft.com/office/officeart/2005/8/layout/radial3"/>
    <dgm:cxn modelId="{25ADCE4B-1581-FC40-82EB-98BF307CC374}" type="presParOf" srcId="{624815E0-346B-4C69-80C6-01532682A8D3}" destId="{941E08F3-AD20-4F8D-BD34-482F529E2D6B}" srcOrd="3" destOrd="0" presId="urn:microsoft.com/office/officeart/2005/8/layout/radial3"/>
    <dgm:cxn modelId="{73EA20C3-ED83-AC4F-94A6-D751EA952EB5}" type="presParOf" srcId="{624815E0-346B-4C69-80C6-01532682A8D3}" destId="{E0EF9725-F1F1-A341-8764-FDEDDF90F695}" srcOrd="4" destOrd="0" presId="urn:microsoft.com/office/officeart/2005/8/layout/radial3"/>
    <dgm:cxn modelId="{A7290658-C2BF-A144-8191-108B6B6ED674}" type="presParOf" srcId="{624815E0-346B-4C69-80C6-01532682A8D3}" destId="{1D9252AB-B41B-EB41-AB50-6FC8995077CD}" srcOrd="5" destOrd="0" presId="urn:microsoft.com/office/officeart/2005/8/layout/radial3"/>
    <dgm:cxn modelId="{747A25CD-A791-D547-BD1C-DFA73CC15EA1}" type="presParOf" srcId="{624815E0-346B-4C69-80C6-01532682A8D3}" destId="{C9E98BE9-EBEA-4A5A-BB3D-2A9D42A76839}" srcOrd="6" destOrd="0" presId="urn:microsoft.com/office/officeart/2005/8/layout/radial3"/>
    <dgm:cxn modelId="{449F9B43-0F43-D94B-85AC-5BFAAB011767}" type="presParOf" srcId="{624815E0-346B-4C69-80C6-01532682A8D3}" destId="{78FC9159-FA6B-4F5D-84BD-9D73E68C8287}" srcOrd="7" destOrd="0" presId="urn:microsoft.com/office/officeart/2005/8/layout/radial3"/>
    <dgm:cxn modelId="{A38FE6B0-C29A-D54D-855C-BD8632307C2A}" type="presParOf" srcId="{624815E0-346B-4C69-80C6-01532682A8D3}" destId="{7B68236F-E149-4143-BFD0-651BB4DE5DC4}" srcOrd="8" destOrd="0" presId="urn:microsoft.com/office/officeart/2005/8/layout/radial3"/>
    <dgm:cxn modelId="{053B3DF1-FC10-A048-B3F7-EB6025D3F1D9}" type="presParOf" srcId="{624815E0-346B-4C69-80C6-01532682A8D3}" destId="{F9431332-7E41-ED43-B781-993EEFFF9DFB}" srcOrd="9" destOrd="0" presId="urn:microsoft.com/office/officeart/2005/8/layout/radial3"/>
    <dgm:cxn modelId="{352CB8AA-4A0A-4E42-A687-156B953C0046}" type="presParOf" srcId="{624815E0-346B-4C69-80C6-01532682A8D3}" destId="{292DEBEB-DEA7-3D46-ABD0-56E03B49B2EE}" srcOrd="10" destOrd="0" presId="urn:microsoft.com/office/officeart/2005/8/layout/radial3"/>
    <dgm:cxn modelId="{C79690DB-5878-1F43-ACD2-EE9DF94C551B}" type="presParOf" srcId="{624815E0-346B-4C69-80C6-01532682A8D3}" destId="{0FEBAFB9-EAFE-45C3-8B12-62C27DEE7184}" srcOrd="11" destOrd="0" presId="urn:microsoft.com/office/officeart/2005/8/layout/radial3"/>
    <dgm:cxn modelId="{121A3136-7014-6346-9E43-915B80071163}" type="presParOf" srcId="{624815E0-346B-4C69-80C6-01532682A8D3}" destId="{D9F01697-D994-8D47-94B0-F3A19B280865}" srcOrd="12" destOrd="0" presId="urn:microsoft.com/office/officeart/2005/8/layout/radial3"/>
    <dgm:cxn modelId="{B3AAF039-6AB1-0849-BEE8-DD8508D7C5A3}" type="presParOf" srcId="{624815E0-346B-4C69-80C6-01532682A8D3}" destId="{D6E78F76-C976-DB41-B2CE-40FD2ED5ABAD}" srcOrd="13" destOrd="0" presId="urn:microsoft.com/office/officeart/2005/8/layout/radial3"/>
    <dgm:cxn modelId="{9F85DD2A-0EF5-4AC2-BAC6-C7EE1576C4BF}" type="presParOf" srcId="{624815E0-346B-4C69-80C6-01532682A8D3}" destId="{DA7780BF-F38E-4B52-8805-C21BD1903F9B}" srcOrd="14" destOrd="0" presId="urn:microsoft.com/office/officeart/2005/8/layout/radial3"/>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18BD2-7173-2F44-87A9-DDD0F5444A90}">
      <dsp:nvSpPr>
        <dsp:cNvPr id="0" name=""/>
        <dsp:cNvSpPr/>
      </dsp:nvSpPr>
      <dsp:spPr>
        <a:xfrm rot="10800000">
          <a:off x="380996" y="1816"/>
          <a:ext cx="1824614" cy="439293"/>
        </a:xfrm>
        <a:prstGeom prst="homePlate">
          <a:avLst/>
        </a:prstGeom>
        <a:solidFill>
          <a:srgbClr val="70D01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3716" tIns="45720" rIns="85344"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t>.NET Platform (C#)</a:t>
          </a:r>
        </a:p>
      </dsp:txBody>
      <dsp:txXfrm rot="10800000">
        <a:off x="490819" y="1816"/>
        <a:ext cx="1714791" cy="439293"/>
      </dsp:txXfrm>
    </dsp:sp>
    <dsp:sp modelId="{E25F0811-D97C-1A49-819D-4F7FBA65E174}">
      <dsp:nvSpPr>
        <dsp:cNvPr id="0" name=""/>
        <dsp:cNvSpPr/>
      </dsp:nvSpPr>
      <dsp:spPr>
        <a:xfrm>
          <a:off x="273270" y="1816"/>
          <a:ext cx="439293" cy="439293"/>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883D87D-1012-4C4D-ACF3-1563187188C6}">
      <dsp:nvSpPr>
        <dsp:cNvPr id="0" name=""/>
        <dsp:cNvSpPr/>
      </dsp:nvSpPr>
      <dsp:spPr>
        <a:xfrm rot="10800000">
          <a:off x="531018" y="572242"/>
          <a:ext cx="1672209" cy="439293"/>
        </a:xfrm>
        <a:prstGeom prst="homePlate">
          <a:avLst/>
        </a:prstGeom>
        <a:solidFill>
          <a:srgbClr val="70D01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3716" tIns="45720" rIns="85344"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t>MS SQL Database</a:t>
          </a:r>
        </a:p>
      </dsp:txBody>
      <dsp:txXfrm rot="10800000">
        <a:off x="640841" y="572242"/>
        <a:ext cx="1562386" cy="439293"/>
      </dsp:txXfrm>
    </dsp:sp>
    <dsp:sp modelId="{9CA90CC1-4C39-4047-9871-7A1DA02258C7}">
      <dsp:nvSpPr>
        <dsp:cNvPr id="0" name=""/>
        <dsp:cNvSpPr/>
      </dsp:nvSpPr>
      <dsp:spPr>
        <a:xfrm>
          <a:off x="311372" y="572242"/>
          <a:ext cx="439293" cy="439293"/>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FE33D35-3A71-DE45-BB13-0FBFF0657B88}">
      <dsp:nvSpPr>
        <dsp:cNvPr id="0" name=""/>
        <dsp:cNvSpPr/>
      </dsp:nvSpPr>
      <dsp:spPr>
        <a:xfrm rot="10800000">
          <a:off x="531018" y="1142668"/>
          <a:ext cx="1672209" cy="439293"/>
        </a:xfrm>
        <a:prstGeom prst="homePlate">
          <a:avLst/>
        </a:prstGeom>
        <a:solidFill>
          <a:srgbClr val="70D01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3716" tIns="45720" rIns="85344"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t>Silverlight</a:t>
          </a:r>
        </a:p>
      </dsp:txBody>
      <dsp:txXfrm rot="10800000">
        <a:off x="640841" y="1142668"/>
        <a:ext cx="1562386" cy="439293"/>
      </dsp:txXfrm>
    </dsp:sp>
    <dsp:sp modelId="{7C831BE7-62D7-3542-AA26-6ED89FF49C65}">
      <dsp:nvSpPr>
        <dsp:cNvPr id="0" name=""/>
        <dsp:cNvSpPr/>
      </dsp:nvSpPr>
      <dsp:spPr>
        <a:xfrm>
          <a:off x="311372" y="1142668"/>
          <a:ext cx="439293" cy="439293"/>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15BC57C-C020-F849-BA87-FA62F92AECE9}">
      <dsp:nvSpPr>
        <dsp:cNvPr id="0" name=""/>
        <dsp:cNvSpPr/>
      </dsp:nvSpPr>
      <dsp:spPr>
        <a:xfrm rot="10800000">
          <a:off x="531018" y="1713094"/>
          <a:ext cx="1672209" cy="439293"/>
        </a:xfrm>
        <a:prstGeom prst="homePlate">
          <a:avLst/>
        </a:prstGeom>
        <a:solidFill>
          <a:srgbClr val="70D01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3716" tIns="45720" rIns="85344" bIns="45720" numCol="1" spcCol="1270" anchor="ctr" anchorCtr="0">
          <a:noAutofit/>
        </a:bodyPr>
        <a:lstStyle/>
        <a:p>
          <a:pPr marL="0" lvl="0" indent="0" algn="ctr" defTabSz="533400" rtl="0">
            <a:lnSpc>
              <a:spcPct val="90000"/>
            </a:lnSpc>
            <a:spcBef>
              <a:spcPct val="0"/>
            </a:spcBef>
            <a:spcAft>
              <a:spcPct val="35000"/>
            </a:spcAft>
            <a:buNone/>
          </a:pPr>
          <a:r>
            <a:rPr lang="en-US" sz="1200" kern="1200"/>
            <a:t>Jquery</a:t>
          </a:r>
        </a:p>
      </dsp:txBody>
      <dsp:txXfrm rot="10800000">
        <a:off x="640841" y="1713094"/>
        <a:ext cx="1562386" cy="439293"/>
      </dsp:txXfrm>
    </dsp:sp>
    <dsp:sp modelId="{F1F3DEBC-E859-8544-9BF1-61ADB31EDAA7}">
      <dsp:nvSpPr>
        <dsp:cNvPr id="0" name=""/>
        <dsp:cNvSpPr/>
      </dsp:nvSpPr>
      <dsp:spPr>
        <a:xfrm>
          <a:off x="311372" y="1713094"/>
          <a:ext cx="439293" cy="439293"/>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135092D-B445-1C4C-A97F-48F88909DA67}">
      <dsp:nvSpPr>
        <dsp:cNvPr id="0" name=""/>
        <dsp:cNvSpPr/>
      </dsp:nvSpPr>
      <dsp:spPr>
        <a:xfrm rot="10800000">
          <a:off x="531018" y="2283521"/>
          <a:ext cx="1672209" cy="439293"/>
        </a:xfrm>
        <a:prstGeom prst="homePlate">
          <a:avLst/>
        </a:prstGeom>
        <a:solidFill>
          <a:srgbClr val="70D01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3716" tIns="45720" rIns="85344"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a:t>Telerik UI</a:t>
          </a:r>
        </a:p>
      </dsp:txBody>
      <dsp:txXfrm rot="10800000">
        <a:off x="640841" y="2283521"/>
        <a:ext cx="1562386" cy="439293"/>
      </dsp:txXfrm>
    </dsp:sp>
    <dsp:sp modelId="{4213DDD6-D7DC-4843-8A7C-57F672BBA625}">
      <dsp:nvSpPr>
        <dsp:cNvPr id="0" name=""/>
        <dsp:cNvSpPr/>
      </dsp:nvSpPr>
      <dsp:spPr>
        <a:xfrm>
          <a:off x="311372" y="2283521"/>
          <a:ext cx="439293" cy="439293"/>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24490-8A63-4D6D-908A-69AEADB6E644}">
      <dsp:nvSpPr>
        <dsp:cNvPr id="0" name=""/>
        <dsp:cNvSpPr/>
      </dsp:nvSpPr>
      <dsp:spPr>
        <a:xfrm>
          <a:off x="1866872" y="1558727"/>
          <a:ext cx="2395971" cy="239597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0" kern="1200" dirty="0"/>
            <a:t>AVOCARE</a:t>
          </a:r>
        </a:p>
      </dsp:txBody>
      <dsp:txXfrm>
        <a:off x="2217754" y="1909609"/>
        <a:ext cx="1694207" cy="1694207"/>
      </dsp:txXfrm>
    </dsp:sp>
    <dsp:sp modelId="{4ABFFF27-E610-481E-864A-940FD29E5E95}">
      <dsp:nvSpPr>
        <dsp:cNvPr id="0" name=""/>
        <dsp:cNvSpPr/>
      </dsp:nvSpPr>
      <dsp:spPr>
        <a:xfrm>
          <a:off x="2465864" y="1947"/>
          <a:ext cx="1197985" cy="11979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Front Desk</a:t>
          </a:r>
        </a:p>
      </dsp:txBody>
      <dsp:txXfrm>
        <a:off x="2641305" y="177388"/>
        <a:ext cx="847103" cy="847103"/>
      </dsp:txXfrm>
    </dsp:sp>
    <dsp:sp modelId="{9F900499-69C0-F341-9C98-173F1FC7CDDD}">
      <dsp:nvSpPr>
        <dsp:cNvPr id="0" name=""/>
        <dsp:cNvSpPr/>
      </dsp:nvSpPr>
      <dsp:spPr>
        <a:xfrm>
          <a:off x="3417301" y="210777"/>
          <a:ext cx="1197985" cy="11979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OP/IP</a:t>
          </a:r>
        </a:p>
      </dsp:txBody>
      <dsp:txXfrm>
        <a:off x="3592742" y="386218"/>
        <a:ext cx="847103" cy="847103"/>
      </dsp:txXfrm>
    </dsp:sp>
    <dsp:sp modelId="{941E08F3-AD20-4F8D-BD34-482F529E2D6B}">
      <dsp:nvSpPr>
        <dsp:cNvPr id="0" name=""/>
        <dsp:cNvSpPr/>
      </dsp:nvSpPr>
      <dsp:spPr>
        <a:xfrm>
          <a:off x="4151316" y="813617"/>
          <a:ext cx="1197985" cy="11979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Doctors</a:t>
          </a:r>
        </a:p>
      </dsp:txBody>
      <dsp:txXfrm>
        <a:off x="4326757" y="989058"/>
        <a:ext cx="847103" cy="847103"/>
      </dsp:txXfrm>
    </dsp:sp>
    <dsp:sp modelId="{E0EF9725-F1F1-A341-8764-FDEDDF90F695}">
      <dsp:nvSpPr>
        <dsp:cNvPr id="0" name=""/>
        <dsp:cNvSpPr/>
      </dsp:nvSpPr>
      <dsp:spPr>
        <a:xfrm>
          <a:off x="4660656" y="1551031"/>
          <a:ext cx="1435354" cy="129956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100000"/>
            </a:lnSpc>
            <a:spcBef>
              <a:spcPct val="0"/>
            </a:spcBef>
            <a:spcAft>
              <a:spcPts val="0"/>
            </a:spcAft>
            <a:buNone/>
          </a:pPr>
          <a:r>
            <a:rPr lang="en-US" sz="1300" b="1" kern="1200" dirty="0"/>
            <a:t>Lab/</a:t>
          </a:r>
        </a:p>
        <a:p>
          <a:pPr marL="0" lvl="0" indent="0" algn="ctr" defTabSz="577850">
            <a:lnSpc>
              <a:spcPct val="90000"/>
            </a:lnSpc>
            <a:spcBef>
              <a:spcPct val="0"/>
            </a:spcBef>
            <a:spcAft>
              <a:spcPct val="35000"/>
            </a:spcAft>
            <a:buNone/>
          </a:pPr>
          <a:r>
            <a:rPr lang="en-US" sz="1300" b="1" kern="1200" dirty="0"/>
            <a:t>Radiology Billing</a:t>
          </a:r>
        </a:p>
      </dsp:txBody>
      <dsp:txXfrm>
        <a:off x="4870859" y="1741347"/>
        <a:ext cx="1014948" cy="918930"/>
      </dsp:txXfrm>
    </dsp:sp>
    <dsp:sp modelId="{1D9252AB-B41B-EB41-AB50-6FC8995077CD}">
      <dsp:nvSpPr>
        <dsp:cNvPr id="0" name=""/>
        <dsp:cNvSpPr/>
      </dsp:nvSpPr>
      <dsp:spPr>
        <a:xfrm>
          <a:off x="4567588" y="2637424"/>
          <a:ext cx="1197985" cy="11979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Lab / </a:t>
          </a:r>
          <a:r>
            <a:rPr lang="en-US" sz="1300" b="1" kern="1200" dirty="0" err="1"/>
            <a:t>RadTest</a:t>
          </a:r>
          <a:endParaRPr lang="en-US" sz="1300" b="1" kern="1200" dirty="0"/>
        </a:p>
      </dsp:txBody>
      <dsp:txXfrm>
        <a:off x="4743029" y="2812865"/>
        <a:ext cx="847103" cy="847103"/>
      </dsp:txXfrm>
    </dsp:sp>
    <dsp:sp modelId="{C9E98BE9-EBEA-4A5A-BB3D-2A9D42A76839}">
      <dsp:nvSpPr>
        <dsp:cNvPr id="0" name=""/>
        <dsp:cNvSpPr/>
      </dsp:nvSpPr>
      <dsp:spPr>
        <a:xfrm>
          <a:off x="4151316" y="3501822"/>
          <a:ext cx="1197985" cy="11979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Pharmacy</a:t>
          </a:r>
        </a:p>
      </dsp:txBody>
      <dsp:txXfrm>
        <a:off x="4326757" y="3677263"/>
        <a:ext cx="847103" cy="847103"/>
      </dsp:txXfrm>
    </dsp:sp>
    <dsp:sp modelId="{78FC9159-FA6B-4F5D-84BD-9D73E68C8287}">
      <dsp:nvSpPr>
        <dsp:cNvPr id="0" name=""/>
        <dsp:cNvSpPr/>
      </dsp:nvSpPr>
      <dsp:spPr>
        <a:xfrm>
          <a:off x="3401219" y="4100004"/>
          <a:ext cx="1197985" cy="11979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Reports</a:t>
          </a:r>
        </a:p>
      </dsp:txBody>
      <dsp:txXfrm>
        <a:off x="3576660" y="4275445"/>
        <a:ext cx="847103" cy="847103"/>
      </dsp:txXfrm>
    </dsp:sp>
    <dsp:sp modelId="{7B68236F-E149-4143-BFD0-651BB4DE5DC4}">
      <dsp:nvSpPr>
        <dsp:cNvPr id="0" name=""/>
        <dsp:cNvSpPr/>
      </dsp:nvSpPr>
      <dsp:spPr>
        <a:xfrm>
          <a:off x="2465864" y="4313493"/>
          <a:ext cx="1197985" cy="11979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Blood Bank</a:t>
          </a:r>
        </a:p>
      </dsp:txBody>
      <dsp:txXfrm>
        <a:off x="2641305" y="4488934"/>
        <a:ext cx="847103" cy="847103"/>
      </dsp:txXfrm>
    </dsp:sp>
    <dsp:sp modelId="{F9431332-7E41-ED43-B781-993EEFFF9DFB}">
      <dsp:nvSpPr>
        <dsp:cNvPr id="0" name=""/>
        <dsp:cNvSpPr/>
      </dsp:nvSpPr>
      <dsp:spPr>
        <a:xfrm>
          <a:off x="1530518" y="4239238"/>
          <a:ext cx="1197985" cy="11979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  Patient Records Mgmt.</a:t>
          </a:r>
        </a:p>
      </dsp:txBody>
      <dsp:txXfrm>
        <a:off x="1705959" y="4414679"/>
        <a:ext cx="847103" cy="847103"/>
      </dsp:txXfrm>
    </dsp:sp>
    <dsp:sp modelId="{292DEBEB-DEA7-3D46-ABD0-56E03B49B2EE}">
      <dsp:nvSpPr>
        <dsp:cNvPr id="0" name=""/>
        <dsp:cNvSpPr/>
      </dsp:nvSpPr>
      <dsp:spPr>
        <a:xfrm>
          <a:off x="780413" y="3501822"/>
          <a:ext cx="1197985" cy="11979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Nursing Station</a:t>
          </a:r>
        </a:p>
      </dsp:txBody>
      <dsp:txXfrm>
        <a:off x="955854" y="3677263"/>
        <a:ext cx="847103" cy="847103"/>
      </dsp:txXfrm>
    </dsp:sp>
    <dsp:sp modelId="{0FEBAFB9-EAFE-45C3-8B12-62C27DEE7184}">
      <dsp:nvSpPr>
        <dsp:cNvPr id="0" name=""/>
        <dsp:cNvSpPr/>
      </dsp:nvSpPr>
      <dsp:spPr>
        <a:xfrm>
          <a:off x="364141" y="2637424"/>
          <a:ext cx="1197985" cy="11979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General Store</a:t>
          </a:r>
        </a:p>
      </dsp:txBody>
      <dsp:txXfrm>
        <a:off x="539582" y="2812865"/>
        <a:ext cx="847103" cy="847103"/>
      </dsp:txXfrm>
    </dsp:sp>
    <dsp:sp modelId="{D9F01697-D994-8D47-94B0-F3A19B280865}">
      <dsp:nvSpPr>
        <dsp:cNvPr id="0" name=""/>
        <dsp:cNvSpPr/>
      </dsp:nvSpPr>
      <dsp:spPr>
        <a:xfrm>
          <a:off x="364148" y="1800837"/>
          <a:ext cx="1197985" cy="11979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MIS Reports</a:t>
          </a:r>
        </a:p>
      </dsp:txBody>
      <dsp:txXfrm>
        <a:off x="539589" y="1976278"/>
        <a:ext cx="847103" cy="847103"/>
      </dsp:txXfrm>
    </dsp:sp>
    <dsp:sp modelId="{D6E78F76-C976-DB41-B2CE-40FD2ED5ABAD}">
      <dsp:nvSpPr>
        <dsp:cNvPr id="0" name=""/>
        <dsp:cNvSpPr/>
      </dsp:nvSpPr>
      <dsp:spPr>
        <a:xfrm>
          <a:off x="533399" y="789029"/>
          <a:ext cx="1387207" cy="124717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Ambulance</a:t>
          </a:r>
        </a:p>
      </dsp:txBody>
      <dsp:txXfrm>
        <a:off x="736551" y="971673"/>
        <a:ext cx="980903" cy="881886"/>
      </dsp:txXfrm>
    </dsp:sp>
    <dsp:sp modelId="{DA7780BF-F38E-4B52-8805-C21BD1903F9B}">
      <dsp:nvSpPr>
        <dsp:cNvPr id="0" name=""/>
        <dsp:cNvSpPr/>
      </dsp:nvSpPr>
      <dsp:spPr>
        <a:xfrm>
          <a:off x="1530510" y="215435"/>
          <a:ext cx="1197985" cy="11979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Canteen &amp;</a:t>
          </a:r>
        </a:p>
        <a:p>
          <a:pPr marL="0" lvl="0" indent="0" algn="ctr" defTabSz="577850">
            <a:lnSpc>
              <a:spcPct val="90000"/>
            </a:lnSpc>
            <a:spcBef>
              <a:spcPct val="0"/>
            </a:spcBef>
            <a:spcAft>
              <a:spcPct val="35000"/>
            </a:spcAft>
            <a:buNone/>
          </a:pPr>
          <a:r>
            <a:rPr lang="en-US" sz="1300" b="1" kern="1200" dirty="0"/>
            <a:t>Parking</a:t>
          </a:r>
        </a:p>
      </dsp:txBody>
      <dsp:txXfrm>
        <a:off x="1705951" y="390876"/>
        <a:ext cx="847103" cy="847103"/>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F552AC33-6EED-4A2F-8065-8F0876734CC6}" type="datetimeFigureOut">
              <a:rPr lang="en-US"/>
              <a:pPr>
                <a:defRPr/>
              </a:pPr>
              <a:t>25/02/2020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2392A035-6FB0-45D8-A683-D49F1BE54E0B}" type="slidenum">
              <a:rPr lang="en-US"/>
              <a:pPr>
                <a:defRPr/>
              </a:pPr>
              <a:t>‹#›</a:t>
            </a:fld>
            <a:endParaRPr lang="en-US"/>
          </a:p>
        </p:txBody>
      </p:sp>
    </p:spTree>
    <p:extLst>
      <p:ext uri="{BB962C8B-B14F-4D97-AF65-F5344CB8AC3E}">
        <p14:creationId xmlns:p14="http://schemas.microsoft.com/office/powerpoint/2010/main" val="3043007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392A035-6FB0-45D8-A683-D49F1BE54E0B}" type="slidenum">
              <a:rPr lang="en-US" smtClean="0"/>
              <a:pPr>
                <a:defRPr/>
              </a:pPr>
              <a:t>1</a:t>
            </a:fld>
            <a:endParaRPr lang="en-US"/>
          </a:p>
        </p:txBody>
      </p:sp>
    </p:spTree>
    <p:extLst>
      <p:ext uri="{BB962C8B-B14F-4D97-AF65-F5344CB8AC3E}">
        <p14:creationId xmlns:p14="http://schemas.microsoft.com/office/powerpoint/2010/main" val="40476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392A035-6FB0-45D8-A683-D49F1BE54E0B}" type="slidenum">
              <a:rPr lang="en-US" smtClean="0"/>
              <a:pPr>
                <a:defRPr/>
              </a:pPr>
              <a:t>15</a:t>
            </a:fld>
            <a:endParaRPr lang="en-US"/>
          </a:p>
        </p:txBody>
      </p:sp>
    </p:spTree>
    <p:extLst>
      <p:ext uri="{BB962C8B-B14F-4D97-AF65-F5344CB8AC3E}">
        <p14:creationId xmlns:p14="http://schemas.microsoft.com/office/powerpoint/2010/main" val="3241972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92A035-6FB0-45D8-A683-D49F1BE54E0B}" type="slidenum">
              <a:rPr lang="en-US" smtClean="0"/>
              <a:pPr>
                <a:defRPr/>
              </a:pPr>
              <a:t>16</a:t>
            </a:fld>
            <a:endParaRPr lang="en-US"/>
          </a:p>
        </p:txBody>
      </p:sp>
    </p:spTree>
    <p:extLst>
      <p:ext uri="{BB962C8B-B14F-4D97-AF65-F5344CB8AC3E}">
        <p14:creationId xmlns:p14="http://schemas.microsoft.com/office/powerpoint/2010/main" val="1678838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392A035-6FB0-45D8-A683-D49F1BE54E0B}" type="slidenum">
              <a:rPr lang="en-US" smtClean="0"/>
              <a:pPr>
                <a:defRPr/>
              </a:pPr>
              <a:t>17</a:t>
            </a:fld>
            <a:endParaRPr lang="en-US"/>
          </a:p>
        </p:txBody>
      </p:sp>
    </p:spTree>
    <p:extLst>
      <p:ext uri="{BB962C8B-B14F-4D97-AF65-F5344CB8AC3E}">
        <p14:creationId xmlns:p14="http://schemas.microsoft.com/office/powerpoint/2010/main" val="3396083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392A035-6FB0-45D8-A683-D49F1BE54E0B}" type="slidenum">
              <a:rPr lang="en-US" smtClean="0"/>
              <a:pPr>
                <a:defRPr/>
              </a:pPr>
              <a:t>51</a:t>
            </a:fld>
            <a:endParaRPr lang="en-US"/>
          </a:p>
        </p:txBody>
      </p:sp>
    </p:spTree>
    <p:extLst>
      <p:ext uri="{BB962C8B-B14F-4D97-AF65-F5344CB8AC3E}">
        <p14:creationId xmlns:p14="http://schemas.microsoft.com/office/powerpoint/2010/main" val="1301062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392A035-6FB0-45D8-A683-D49F1BE54E0B}" type="slidenum">
              <a:rPr lang="en-US" smtClean="0"/>
              <a:pPr>
                <a:defRPr/>
              </a:pPr>
              <a:t>57</a:t>
            </a:fld>
            <a:endParaRPr lang="en-US"/>
          </a:p>
        </p:txBody>
      </p:sp>
    </p:spTree>
    <p:extLst>
      <p:ext uri="{BB962C8B-B14F-4D97-AF65-F5344CB8AC3E}">
        <p14:creationId xmlns:p14="http://schemas.microsoft.com/office/powerpoint/2010/main" val="337245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type="title">
  <p:cSld name="OPENING SLIDE">
    <p:spTree>
      <p:nvGrpSpPr>
        <p:cNvPr id="1" name="Shape 8"/>
        <p:cNvGrpSpPr/>
        <p:nvPr/>
      </p:nvGrpSpPr>
      <p:grpSpPr>
        <a:xfrm>
          <a:off x="0" y="0"/>
          <a:ext cx="0" cy="0"/>
          <a:chOff x="0" y="0"/>
          <a:chExt cx="0" cy="0"/>
        </a:xfrm>
      </p:grpSpPr>
      <p:sp>
        <p:nvSpPr>
          <p:cNvPr id="9" name="Google Shape;9;p2"/>
          <p:cNvSpPr/>
          <p:nvPr/>
        </p:nvSpPr>
        <p:spPr>
          <a:xfrm>
            <a:off x="2336550" y="1325739"/>
            <a:ext cx="4470900" cy="3234400"/>
          </a:xfrm>
          <a:prstGeom prst="rect">
            <a:avLst/>
          </a:prstGeom>
          <a:solidFill>
            <a:srgbClr val="CA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 name="Google Shape;10;p2"/>
          <p:cNvSpPr txBox="1">
            <a:spLocks noGrp="1"/>
          </p:cNvSpPr>
          <p:nvPr>
            <p:ph type="ctrTitle"/>
          </p:nvPr>
        </p:nvSpPr>
        <p:spPr>
          <a:xfrm>
            <a:off x="2883300" y="2615400"/>
            <a:ext cx="3377400" cy="862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FFFFFF"/>
              </a:buClr>
              <a:buSzPts val="3000"/>
              <a:buNone/>
              <a:defRPr sz="3000">
                <a:solidFill>
                  <a:srgbClr val="FFFFFF"/>
                </a:solidFill>
              </a:defRPr>
            </a:lvl1pPr>
            <a:lvl2pPr lvl="1" algn="ctr">
              <a:spcBef>
                <a:spcPts val="0"/>
              </a:spcBef>
              <a:spcAft>
                <a:spcPts val="0"/>
              </a:spcAft>
              <a:buClr>
                <a:srgbClr val="FFFFFF"/>
              </a:buClr>
              <a:buSzPts val="3000"/>
              <a:buNone/>
              <a:defRPr sz="3000">
                <a:solidFill>
                  <a:srgbClr val="FFFFFF"/>
                </a:solidFill>
              </a:defRPr>
            </a:lvl2pPr>
            <a:lvl3pPr lvl="2" algn="ctr">
              <a:spcBef>
                <a:spcPts val="0"/>
              </a:spcBef>
              <a:spcAft>
                <a:spcPts val="0"/>
              </a:spcAft>
              <a:buClr>
                <a:srgbClr val="FFFFFF"/>
              </a:buClr>
              <a:buSzPts val="3000"/>
              <a:buNone/>
              <a:defRPr sz="3000">
                <a:solidFill>
                  <a:srgbClr val="FFFFFF"/>
                </a:solidFill>
              </a:defRPr>
            </a:lvl3pPr>
            <a:lvl4pPr lvl="3" algn="ctr">
              <a:spcBef>
                <a:spcPts val="0"/>
              </a:spcBef>
              <a:spcAft>
                <a:spcPts val="0"/>
              </a:spcAft>
              <a:buClr>
                <a:srgbClr val="FFFFFF"/>
              </a:buClr>
              <a:buSzPts val="3000"/>
              <a:buNone/>
              <a:defRPr sz="3000">
                <a:solidFill>
                  <a:srgbClr val="FFFFFF"/>
                </a:solidFill>
              </a:defRPr>
            </a:lvl4pPr>
            <a:lvl5pPr lvl="4" algn="ctr">
              <a:spcBef>
                <a:spcPts val="0"/>
              </a:spcBef>
              <a:spcAft>
                <a:spcPts val="0"/>
              </a:spcAft>
              <a:buClr>
                <a:srgbClr val="FFFFFF"/>
              </a:buClr>
              <a:buSzPts val="3000"/>
              <a:buNone/>
              <a:defRPr sz="3000">
                <a:solidFill>
                  <a:srgbClr val="FFFFFF"/>
                </a:solidFill>
              </a:defRPr>
            </a:lvl5pPr>
            <a:lvl6pPr lvl="5" algn="ctr">
              <a:spcBef>
                <a:spcPts val="0"/>
              </a:spcBef>
              <a:spcAft>
                <a:spcPts val="0"/>
              </a:spcAft>
              <a:buClr>
                <a:srgbClr val="FFFFFF"/>
              </a:buClr>
              <a:buSzPts val="3000"/>
              <a:buNone/>
              <a:defRPr sz="3000">
                <a:solidFill>
                  <a:srgbClr val="FFFFFF"/>
                </a:solidFill>
              </a:defRPr>
            </a:lvl6pPr>
            <a:lvl7pPr lvl="6" algn="ctr">
              <a:spcBef>
                <a:spcPts val="0"/>
              </a:spcBef>
              <a:spcAft>
                <a:spcPts val="0"/>
              </a:spcAft>
              <a:buClr>
                <a:srgbClr val="FFFFFF"/>
              </a:buClr>
              <a:buSzPts val="3000"/>
              <a:buNone/>
              <a:defRPr sz="3000">
                <a:solidFill>
                  <a:srgbClr val="FFFFFF"/>
                </a:solidFill>
              </a:defRPr>
            </a:lvl7pPr>
            <a:lvl8pPr lvl="7" algn="ctr">
              <a:spcBef>
                <a:spcPts val="0"/>
              </a:spcBef>
              <a:spcAft>
                <a:spcPts val="0"/>
              </a:spcAft>
              <a:buClr>
                <a:srgbClr val="FFFFFF"/>
              </a:buClr>
              <a:buSzPts val="3000"/>
              <a:buNone/>
              <a:defRPr sz="3000">
                <a:solidFill>
                  <a:srgbClr val="FFFFFF"/>
                </a:solidFill>
              </a:defRPr>
            </a:lvl8pPr>
            <a:lvl9pPr lvl="8" algn="ctr">
              <a:spcBef>
                <a:spcPts val="0"/>
              </a:spcBef>
              <a:spcAft>
                <a:spcPts val="0"/>
              </a:spcAft>
              <a:buClr>
                <a:srgbClr val="FFFFFF"/>
              </a:buClr>
              <a:buSzPts val="3000"/>
              <a:buNone/>
              <a:defRPr sz="3000">
                <a:solidFill>
                  <a:srgbClr val="FFFFFF"/>
                </a:solidFill>
              </a:defRPr>
            </a:lvl9pPr>
          </a:lstStyle>
          <a:p>
            <a:r>
              <a:rPr lang="en-US"/>
              <a:t>Click to edit Master title style</a:t>
            </a:r>
            <a:endParaRPr/>
          </a:p>
        </p:txBody>
      </p:sp>
      <p:sp>
        <p:nvSpPr>
          <p:cNvPr id="11" name="Google Shape;11;p2"/>
          <p:cNvSpPr txBox="1">
            <a:spLocks noGrp="1"/>
          </p:cNvSpPr>
          <p:nvPr>
            <p:ph type="subTitle" idx="1"/>
          </p:nvPr>
        </p:nvSpPr>
        <p:spPr>
          <a:xfrm>
            <a:off x="2910750" y="3311344"/>
            <a:ext cx="3322500" cy="500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1200"/>
              <a:buNone/>
              <a:defRPr>
                <a:solidFill>
                  <a:srgbClr val="FFFFFF"/>
                </a:solidFill>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r>
              <a:rPr lang="en-US"/>
              <a:t>Click to edit Master subtitle style</a:t>
            </a:r>
            <a:endParaRPr/>
          </a:p>
        </p:txBody>
      </p:sp>
    </p:spTree>
    <p:extLst>
      <p:ext uri="{BB962C8B-B14F-4D97-AF65-F5344CB8AC3E}">
        <p14:creationId xmlns:p14="http://schemas.microsoft.com/office/powerpoint/2010/main" val="2166239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WO COLUMNS">
  <p:cSld name="TITLE + TWO COLUMNS">
    <p:spTree>
      <p:nvGrpSpPr>
        <p:cNvPr id="1" name="Shape 69"/>
        <p:cNvGrpSpPr/>
        <p:nvPr/>
      </p:nvGrpSpPr>
      <p:grpSpPr>
        <a:xfrm>
          <a:off x="0" y="0"/>
          <a:ext cx="0" cy="0"/>
          <a:chOff x="0" y="0"/>
          <a:chExt cx="0" cy="0"/>
        </a:xfrm>
      </p:grpSpPr>
      <p:sp>
        <p:nvSpPr>
          <p:cNvPr id="70" name="Google Shape;70;p11"/>
          <p:cNvSpPr/>
          <p:nvPr/>
        </p:nvSpPr>
        <p:spPr>
          <a:xfrm>
            <a:off x="333700" y="-63800"/>
            <a:ext cx="227400" cy="6985600"/>
          </a:xfrm>
          <a:prstGeom prst="rect">
            <a:avLst/>
          </a:prstGeom>
          <a:solidFill>
            <a:srgbClr val="CA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11"/>
          <p:cNvSpPr txBox="1">
            <a:spLocks noGrp="1"/>
          </p:cNvSpPr>
          <p:nvPr>
            <p:ph type="title"/>
          </p:nvPr>
        </p:nvSpPr>
        <p:spPr>
          <a:xfrm rot="-5400000">
            <a:off x="-2420800" y="3427400"/>
            <a:ext cx="5736400" cy="206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00"/>
              <a:buNone/>
              <a:defRPr sz="900"/>
            </a:lvl1pPr>
            <a:lvl2pPr lvl="1" algn="r" rtl="0">
              <a:spcBef>
                <a:spcPts val="0"/>
              </a:spcBef>
              <a:spcAft>
                <a:spcPts val="0"/>
              </a:spcAft>
              <a:buSzPts val="1200"/>
              <a:buNone/>
              <a:defRPr sz="1200"/>
            </a:lvl2pPr>
            <a:lvl3pPr lvl="2" algn="r" rtl="0">
              <a:spcBef>
                <a:spcPts val="0"/>
              </a:spcBef>
              <a:spcAft>
                <a:spcPts val="0"/>
              </a:spcAft>
              <a:buSzPts val="1200"/>
              <a:buNone/>
              <a:defRPr sz="1200"/>
            </a:lvl3pPr>
            <a:lvl4pPr lvl="3" algn="r" rtl="0">
              <a:spcBef>
                <a:spcPts val="0"/>
              </a:spcBef>
              <a:spcAft>
                <a:spcPts val="0"/>
              </a:spcAft>
              <a:buSzPts val="1200"/>
              <a:buNone/>
              <a:defRPr sz="1200"/>
            </a:lvl4pPr>
            <a:lvl5pPr lvl="4" algn="r" rtl="0">
              <a:spcBef>
                <a:spcPts val="0"/>
              </a:spcBef>
              <a:spcAft>
                <a:spcPts val="0"/>
              </a:spcAft>
              <a:buSzPts val="1200"/>
              <a:buNone/>
              <a:defRPr sz="1200"/>
            </a:lvl5pPr>
            <a:lvl6pPr lvl="5" algn="r" rtl="0">
              <a:spcBef>
                <a:spcPts val="0"/>
              </a:spcBef>
              <a:spcAft>
                <a:spcPts val="0"/>
              </a:spcAft>
              <a:buSzPts val="1200"/>
              <a:buNone/>
              <a:defRPr sz="1200"/>
            </a:lvl6pPr>
            <a:lvl7pPr lvl="6" algn="r" rtl="0">
              <a:spcBef>
                <a:spcPts val="0"/>
              </a:spcBef>
              <a:spcAft>
                <a:spcPts val="0"/>
              </a:spcAft>
              <a:buSzPts val="1200"/>
              <a:buNone/>
              <a:defRPr sz="1200"/>
            </a:lvl7pPr>
            <a:lvl8pPr lvl="7" algn="r" rtl="0">
              <a:spcBef>
                <a:spcPts val="0"/>
              </a:spcBef>
              <a:spcAft>
                <a:spcPts val="0"/>
              </a:spcAft>
              <a:buSzPts val="1200"/>
              <a:buNone/>
              <a:defRPr sz="1200"/>
            </a:lvl8pPr>
            <a:lvl9pPr lvl="8" algn="r" rtl="0">
              <a:spcBef>
                <a:spcPts val="0"/>
              </a:spcBef>
              <a:spcAft>
                <a:spcPts val="0"/>
              </a:spcAft>
              <a:buSzPts val="1200"/>
              <a:buNone/>
              <a:defRPr sz="1200"/>
            </a:lvl9pPr>
          </a:lstStyle>
          <a:p>
            <a:r>
              <a:rPr lang="en-US"/>
              <a:t>Click to edit Master title style</a:t>
            </a:r>
            <a:endParaRPr/>
          </a:p>
        </p:txBody>
      </p:sp>
      <p:sp>
        <p:nvSpPr>
          <p:cNvPr id="72" name="Google Shape;72;p11"/>
          <p:cNvSpPr txBox="1">
            <a:spLocks noGrp="1"/>
          </p:cNvSpPr>
          <p:nvPr>
            <p:ph type="subTitle" idx="1"/>
          </p:nvPr>
        </p:nvSpPr>
        <p:spPr>
          <a:xfrm>
            <a:off x="5397432" y="4385367"/>
            <a:ext cx="2078700" cy="62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900"/>
            </a:lvl1pPr>
            <a:lvl2pPr lvl="1" algn="ctr" rtl="0">
              <a:spcBef>
                <a:spcPts val="1600"/>
              </a:spcBef>
              <a:spcAft>
                <a:spcPts val="0"/>
              </a:spcAft>
              <a:buNone/>
              <a:defRPr sz="900"/>
            </a:lvl2pPr>
            <a:lvl3pPr lvl="2" algn="ctr" rtl="0">
              <a:spcBef>
                <a:spcPts val="1600"/>
              </a:spcBef>
              <a:spcAft>
                <a:spcPts val="0"/>
              </a:spcAft>
              <a:buNone/>
              <a:defRPr sz="900"/>
            </a:lvl3pPr>
            <a:lvl4pPr lvl="3" algn="ctr" rtl="0">
              <a:spcBef>
                <a:spcPts val="1600"/>
              </a:spcBef>
              <a:spcAft>
                <a:spcPts val="0"/>
              </a:spcAft>
              <a:buNone/>
              <a:defRPr sz="900"/>
            </a:lvl4pPr>
            <a:lvl5pPr lvl="4" algn="ctr" rtl="0">
              <a:spcBef>
                <a:spcPts val="1600"/>
              </a:spcBef>
              <a:spcAft>
                <a:spcPts val="0"/>
              </a:spcAft>
              <a:buNone/>
              <a:defRPr sz="900"/>
            </a:lvl5pPr>
            <a:lvl6pPr lvl="5" algn="ctr" rtl="0">
              <a:spcBef>
                <a:spcPts val="1600"/>
              </a:spcBef>
              <a:spcAft>
                <a:spcPts val="0"/>
              </a:spcAft>
              <a:buNone/>
              <a:defRPr sz="900"/>
            </a:lvl6pPr>
            <a:lvl7pPr lvl="6" algn="ctr" rtl="0">
              <a:spcBef>
                <a:spcPts val="1600"/>
              </a:spcBef>
              <a:spcAft>
                <a:spcPts val="0"/>
              </a:spcAft>
              <a:buNone/>
              <a:defRPr sz="900"/>
            </a:lvl7pPr>
            <a:lvl8pPr lvl="7" algn="ctr" rtl="0">
              <a:spcBef>
                <a:spcPts val="1600"/>
              </a:spcBef>
              <a:spcAft>
                <a:spcPts val="0"/>
              </a:spcAft>
              <a:buNone/>
              <a:defRPr sz="900"/>
            </a:lvl8pPr>
            <a:lvl9pPr lvl="8" algn="ctr" rtl="0">
              <a:spcBef>
                <a:spcPts val="1600"/>
              </a:spcBef>
              <a:spcAft>
                <a:spcPts val="1600"/>
              </a:spcAft>
              <a:buNone/>
              <a:defRPr sz="900"/>
            </a:lvl9pPr>
          </a:lstStyle>
          <a:p>
            <a:r>
              <a:rPr lang="en-US"/>
              <a:t>Click to edit Master subtitle style</a:t>
            </a:r>
            <a:endParaRPr/>
          </a:p>
        </p:txBody>
      </p:sp>
      <p:sp>
        <p:nvSpPr>
          <p:cNvPr id="73" name="Google Shape;73;p11"/>
          <p:cNvSpPr txBox="1">
            <a:spLocks noGrp="1"/>
          </p:cNvSpPr>
          <p:nvPr>
            <p:ph type="subTitle" idx="2"/>
          </p:nvPr>
        </p:nvSpPr>
        <p:spPr>
          <a:xfrm>
            <a:off x="2228775" y="4385367"/>
            <a:ext cx="2078700" cy="62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900"/>
            </a:lvl1pPr>
            <a:lvl2pPr lvl="1" algn="ctr" rtl="0">
              <a:spcBef>
                <a:spcPts val="1600"/>
              </a:spcBef>
              <a:spcAft>
                <a:spcPts val="0"/>
              </a:spcAft>
              <a:buNone/>
              <a:defRPr sz="900"/>
            </a:lvl2pPr>
            <a:lvl3pPr lvl="2" algn="ctr" rtl="0">
              <a:spcBef>
                <a:spcPts val="1600"/>
              </a:spcBef>
              <a:spcAft>
                <a:spcPts val="0"/>
              </a:spcAft>
              <a:buNone/>
              <a:defRPr sz="900"/>
            </a:lvl3pPr>
            <a:lvl4pPr lvl="3" algn="ctr" rtl="0">
              <a:spcBef>
                <a:spcPts val="1600"/>
              </a:spcBef>
              <a:spcAft>
                <a:spcPts val="0"/>
              </a:spcAft>
              <a:buNone/>
              <a:defRPr sz="900"/>
            </a:lvl4pPr>
            <a:lvl5pPr lvl="4" algn="ctr" rtl="0">
              <a:spcBef>
                <a:spcPts val="1600"/>
              </a:spcBef>
              <a:spcAft>
                <a:spcPts val="0"/>
              </a:spcAft>
              <a:buNone/>
              <a:defRPr sz="900"/>
            </a:lvl5pPr>
            <a:lvl6pPr lvl="5" algn="ctr" rtl="0">
              <a:spcBef>
                <a:spcPts val="1600"/>
              </a:spcBef>
              <a:spcAft>
                <a:spcPts val="0"/>
              </a:spcAft>
              <a:buNone/>
              <a:defRPr sz="900"/>
            </a:lvl6pPr>
            <a:lvl7pPr lvl="6" algn="ctr" rtl="0">
              <a:spcBef>
                <a:spcPts val="1600"/>
              </a:spcBef>
              <a:spcAft>
                <a:spcPts val="0"/>
              </a:spcAft>
              <a:buNone/>
              <a:defRPr sz="900"/>
            </a:lvl7pPr>
            <a:lvl8pPr lvl="7" algn="ctr" rtl="0">
              <a:spcBef>
                <a:spcPts val="1600"/>
              </a:spcBef>
              <a:spcAft>
                <a:spcPts val="0"/>
              </a:spcAft>
              <a:buNone/>
              <a:defRPr sz="900"/>
            </a:lvl8pPr>
            <a:lvl9pPr lvl="8" algn="ctr" rtl="0">
              <a:spcBef>
                <a:spcPts val="1600"/>
              </a:spcBef>
              <a:spcAft>
                <a:spcPts val="1600"/>
              </a:spcAft>
              <a:buNone/>
              <a:defRPr sz="900"/>
            </a:lvl9pPr>
          </a:lstStyle>
          <a:p>
            <a:r>
              <a:rPr lang="en-US"/>
              <a:t>Click to edit Master subtitle style</a:t>
            </a:r>
            <a:endParaRPr/>
          </a:p>
        </p:txBody>
      </p:sp>
      <p:sp>
        <p:nvSpPr>
          <p:cNvPr id="74" name="Google Shape;74;p11"/>
          <p:cNvSpPr txBox="1">
            <a:spLocks noGrp="1"/>
          </p:cNvSpPr>
          <p:nvPr>
            <p:ph type="title" idx="3"/>
          </p:nvPr>
        </p:nvSpPr>
        <p:spPr>
          <a:xfrm>
            <a:off x="2228775" y="4021467"/>
            <a:ext cx="2078700" cy="4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
              <a:buNone/>
              <a:defRPr sz="9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r>
              <a:rPr lang="en-US"/>
              <a:t>Click to edit Master title style</a:t>
            </a:r>
            <a:endParaRPr/>
          </a:p>
        </p:txBody>
      </p:sp>
      <p:sp>
        <p:nvSpPr>
          <p:cNvPr id="75" name="Google Shape;75;p11"/>
          <p:cNvSpPr txBox="1">
            <a:spLocks noGrp="1"/>
          </p:cNvSpPr>
          <p:nvPr>
            <p:ph type="title" idx="4"/>
          </p:nvPr>
        </p:nvSpPr>
        <p:spPr>
          <a:xfrm>
            <a:off x="5397432" y="4021467"/>
            <a:ext cx="2078700" cy="4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
              <a:buNone/>
              <a:defRPr sz="9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r>
              <a:rPr lang="en-US"/>
              <a:t>Click to edit Master title style</a:t>
            </a:r>
            <a:endParaRPr/>
          </a:p>
        </p:txBody>
      </p:sp>
    </p:spTree>
    <p:extLst>
      <p:ext uri="{BB962C8B-B14F-4D97-AF65-F5344CB8AC3E}">
        <p14:creationId xmlns:p14="http://schemas.microsoft.com/office/powerpoint/2010/main" val="386336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DESIGN 2">
  <p:cSld name="TITLE + DESIGN 2">
    <p:spTree>
      <p:nvGrpSpPr>
        <p:cNvPr id="1" name="Shape 76"/>
        <p:cNvGrpSpPr/>
        <p:nvPr/>
      </p:nvGrpSpPr>
      <p:grpSpPr>
        <a:xfrm>
          <a:off x="0" y="0"/>
          <a:ext cx="0" cy="0"/>
          <a:chOff x="0" y="0"/>
          <a:chExt cx="0" cy="0"/>
        </a:xfrm>
      </p:grpSpPr>
      <p:sp>
        <p:nvSpPr>
          <p:cNvPr id="77" name="Google Shape;77;p12"/>
          <p:cNvSpPr/>
          <p:nvPr/>
        </p:nvSpPr>
        <p:spPr>
          <a:xfrm>
            <a:off x="333700" y="-63800"/>
            <a:ext cx="227400" cy="6985600"/>
          </a:xfrm>
          <a:prstGeom prst="rect">
            <a:avLst/>
          </a:prstGeom>
          <a:solidFill>
            <a:srgbClr val="CA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 name="Google Shape;78;p12"/>
          <p:cNvSpPr txBox="1">
            <a:spLocks noGrp="1"/>
          </p:cNvSpPr>
          <p:nvPr>
            <p:ph type="title"/>
          </p:nvPr>
        </p:nvSpPr>
        <p:spPr>
          <a:xfrm rot="-5400000">
            <a:off x="-2420800" y="3437141"/>
            <a:ext cx="5736400" cy="206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00"/>
              <a:buNone/>
              <a:defRPr sz="900"/>
            </a:lvl1pPr>
            <a:lvl2pPr lvl="1" algn="r" rtl="0">
              <a:spcBef>
                <a:spcPts val="0"/>
              </a:spcBef>
              <a:spcAft>
                <a:spcPts val="0"/>
              </a:spcAft>
              <a:buSzPts val="1200"/>
              <a:buNone/>
              <a:defRPr sz="1200"/>
            </a:lvl2pPr>
            <a:lvl3pPr lvl="2" algn="r" rtl="0">
              <a:spcBef>
                <a:spcPts val="0"/>
              </a:spcBef>
              <a:spcAft>
                <a:spcPts val="0"/>
              </a:spcAft>
              <a:buSzPts val="1200"/>
              <a:buNone/>
              <a:defRPr sz="1200"/>
            </a:lvl3pPr>
            <a:lvl4pPr lvl="3" algn="r" rtl="0">
              <a:spcBef>
                <a:spcPts val="0"/>
              </a:spcBef>
              <a:spcAft>
                <a:spcPts val="0"/>
              </a:spcAft>
              <a:buSzPts val="1200"/>
              <a:buNone/>
              <a:defRPr sz="1200"/>
            </a:lvl4pPr>
            <a:lvl5pPr lvl="4" algn="r" rtl="0">
              <a:spcBef>
                <a:spcPts val="0"/>
              </a:spcBef>
              <a:spcAft>
                <a:spcPts val="0"/>
              </a:spcAft>
              <a:buSzPts val="1200"/>
              <a:buNone/>
              <a:defRPr sz="1200"/>
            </a:lvl5pPr>
            <a:lvl6pPr lvl="5" algn="r" rtl="0">
              <a:spcBef>
                <a:spcPts val="0"/>
              </a:spcBef>
              <a:spcAft>
                <a:spcPts val="0"/>
              </a:spcAft>
              <a:buSzPts val="1200"/>
              <a:buNone/>
              <a:defRPr sz="1200"/>
            </a:lvl6pPr>
            <a:lvl7pPr lvl="6" algn="r" rtl="0">
              <a:spcBef>
                <a:spcPts val="0"/>
              </a:spcBef>
              <a:spcAft>
                <a:spcPts val="0"/>
              </a:spcAft>
              <a:buSzPts val="1200"/>
              <a:buNone/>
              <a:defRPr sz="1200"/>
            </a:lvl7pPr>
            <a:lvl8pPr lvl="7" algn="r" rtl="0">
              <a:spcBef>
                <a:spcPts val="0"/>
              </a:spcBef>
              <a:spcAft>
                <a:spcPts val="0"/>
              </a:spcAft>
              <a:buSzPts val="1200"/>
              <a:buNone/>
              <a:defRPr sz="1200"/>
            </a:lvl8pPr>
            <a:lvl9pPr lvl="8" algn="r" rtl="0">
              <a:spcBef>
                <a:spcPts val="0"/>
              </a:spcBef>
              <a:spcAft>
                <a:spcPts val="0"/>
              </a:spcAft>
              <a:buSzPts val="1200"/>
              <a:buNone/>
              <a:defRPr sz="1200"/>
            </a:lvl9pPr>
          </a:lstStyle>
          <a:p>
            <a:r>
              <a:rPr lang="en-US"/>
              <a:t>Click to edit Master title style</a:t>
            </a:r>
            <a:endParaRPr/>
          </a:p>
        </p:txBody>
      </p:sp>
      <p:sp>
        <p:nvSpPr>
          <p:cNvPr id="79" name="Google Shape;79;p12"/>
          <p:cNvSpPr/>
          <p:nvPr/>
        </p:nvSpPr>
        <p:spPr>
          <a:xfrm>
            <a:off x="4752975" y="857200"/>
            <a:ext cx="5019600" cy="5143600"/>
          </a:xfrm>
          <a:prstGeom prst="rect">
            <a:avLst/>
          </a:prstGeom>
          <a:solidFill>
            <a:srgbClr val="CA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585519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WO LISTS">
  <p:cSld name="TITLE + TWO LISTS">
    <p:spTree>
      <p:nvGrpSpPr>
        <p:cNvPr id="1" name="Shape 80"/>
        <p:cNvGrpSpPr/>
        <p:nvPr/>
      </p:nvGrpSpPr>
      <p:grpSpPr>
        <a:xfrm>
          <a:off x="0" y="0"/>
          <a:ext cx="0" cy="0"/>
          <a:chOff x="0" y="0"/>
          <a:chExt cx="0" cy="0"/>
        </a:xfrm>
      </p:grpSpPr>
      <p:sp>
        <p:nvSpPr>
          <p:cNvPr id="81" name="Google Shape;81;p13"/>
          <p:cNvSpPr/>
          <p:nvPr/>
        </p:nvSpPr>
        <p:spPr>
          <a:xfrm>
            <a:off x="333700" y="-63800"/>
            <a:ext cx="227400" cy="6985600"/>
          </a:xfrm>
          <a:prstGeom prst="rect">
            <a:avLst/>
          </a:prstGeom>
          <a:solidFill>
            <a:srgbClr val="CA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 name="Google Shape;82;p13"/>
          <p:cNvSpPr txBox="1">
            <a:spLocks noGrp="1"/>
          </p:cNvSpPr>
          <p:nvPr>
            <p:ph type="title"/>
          </p:nvPr>
        </p:nvSpPr>
        <p:spPr>
          <a:xfrm rot="-5400000">
            <a:off x="-2420800" y="3427400"/>
            <a:ext cx="5736400" cy="206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00"/>
              <a:buNone/>
              <a:defRPr sz="900"/>
            </a:lvl1pPr>
            <a:lvl2pPr lvl="1" algn="r" rtl="0">
              <a:spcBef>
                <a:spcPts val="0"/>
              </a:spcBef>
              <a:spcAft>
                <a:spcPts val="0"/>
              </a:spcAft>
              <a:buSzPts val="1200"/>
              <a:buNone/>
              <a:defRPr sz="1200"/>
            </a:lvl2pPr>
            <a:lvl3pPr lvl="2" algn="r" rtl="0">
              <a:spcBef>
                <a:spcPts val="0"/>
              </a:spcBef>
              <a:spcAft>
                <a:spcPts val="0"/>
              </a:spcAft>
              <a:buSzPts val="1200"/>
              <a:buNone/>
              <a:defRPr sz="1200"/>
            </a:lvl3pPr>
            <a:lvl4pPr lvl="3" algn="r" rtl="0">
              <a:spcBef>
                <a:spcPts val="0"/>
              </a:spcBef>
              <a:spcAft>
                <a:spcPts val="0"/>
              </a:spcAft>
              <a:buSzPts val="1200"/>
              <a:buNone/>
              <a:defRPr sz="1200"/>
            </a:lvl4pPr>
            <a:lvl5pPr lvl="4" algn="r" rtl="0">
              <a:spcBef>
                <a:spcPts val="0"/>
              </a:spcBef>
              <a:spcAft>
                <a:spcPts val="0"/>
              </a:spcAft>
              <a:buSzPts val="1200"/>
              <a:buNone/>
              <a:defRPr sz="1200"/>
            </a:lvl5pPr>
            <a:lvl6pPr lvl="5" algn="r" rtl="0">
              <a:spcBef>
                <a:spcPts val="0"/>
              </a:spcBef>
              <a:spcAft>
                <a:spcPts val="0"/>
              </a:spcAft>
              <a:buSzPts val="1200"/>
              <a:buNone/>
              <a:defRPr sz="1200"/>
            </a:lvl6pPr>
            <a:lvl7pPr lvl="6" algn="r" rtl="0">
              <a:spcBef>
                <a:spcPts val="0"/>
              </a:spcBef>
              <a:spcAft>
                <a:spcPts val="0"/>
              </a:spcAft>
              <a:buSzPts val="1200"/>
              <a:buNone/>
              <a:defRPr sz="1200"/>
            </a:lvl7pPr>
            <a:lvl8pPr lvl="7" algn="r" rtl="0">
              <a:spcBef>
                <a:spcPts val="0"/>
              </a:spcBef>
              <a:spcAft>
                <a:spcPts val="0"/>
              </a:spcAft>
              <a:buSzPts val="1200"/>
              <a:buNone/>
              <a:defRPr sz="1200"/>
            </a:lvl8pPr>
            <a:lvl9pPr lvl="8" algn="r" rtl="0">
              <a:spcBef>
                <a:spcPts val="0"/>
              </a:spcBef>
              <a:spcAft>
                <a:spcPts val="0"/>
              </a:spcAft>
              <a:buSzPts val="1200"/>
              <a:buNone/>
              <a:defRPr sz="1200"/>
            </a:lvl9pPr>
          </a:lstStyle>
          <a:p>
            <a:r>
              <a:rPr lang="en-US"/>
              <a:t>Click to edit Master title style</a:t>
            </a:r>
            <a:endParaRPr/>
          </a:p>
        </p:txBody>
      </p:sp>
      <p:sp>
        <p:nvSpPr>
          <p:cNvPr id="83" name="Google Shape;83;p13"/>
          <p:cNvSpPr txBox="1">
            <a:spLocks noGrp="1"/>
          </p:cNvSpPr>
          <p:nvPr>
            <p:ph type="body" idx="1"/>
          </p:nvPr>
        </p:nvSpPr>
        <p:spPr>
          <a:xfrm>
            <a:off x="1903604" y="2276900"/>
            <a:ext cx="2477400" cy="3701200"/>
          </a:xfrm>
          <a:prstGeom prst="rect">
            <a:avLst/>
          </a:prstGeom>
        </p:spPr>
        <p:txBody>
          <a:bodyPr spcFirstLastPara="1" wrap="square" lIns="91425" tIns="91425" rIns="91425" bIns="91425" anchor="t" anchorCtr="0">
            <a:noAutofit/>
          </a:bodyPr>
          <a:lstStyle>
            <a:lvl1pPr marL="457200" lvl="0" indent="-285750" rtl="0">
              <a:lnSpc>
                <a:spcPct val="115000"/>
              </a:lnSpc>
              <a:spcBef>
                <a:spcPts val="0"/>
              </a:spcBef>
              <a:spcAft>
                <a:spcPts val="0"/>
              </a:spcAft>
              <a:buSzPts val="900"/>
              <a:buFont typeface="Raleway"/>
              <a:buChar char="●"/>
              <a:defRPr sz="900">
                <a:latin typeface="Raleway"/>
                <a:ea typeface="Raleway"/>
                <a:cs typeface="Raleway"/>
                <a:sym typeface="Raleway"/>
              </a:defRPr>
            </a:lvl1pPr>
            <a:lvl2pPr marL="914400" lvl="1" indent="-285750" rtl="0">
              <a:lnSpc>
                <a:spcPct val="115000"/>
              </a:lnSpc>
              <a:spcBef>
                <a:spcPts val="1600"/>
              </a:spcBef>
              <a:spcAft>
                <a:spcPts val="0"/>
              </a:spcAft>
              <a:buSzPts val="900"/>
              <a:buFont typeface="Raleway"/>
              <a:buChar char="○"/>
              <a:defRPr sz="900">
                <a:latin typeface="Raleway"/>
                <a:ea typeface="Raleway"/>
                <a:cs typeface="Raleway"/>
                <a:sym typeface="Raleway"/>
              </a:defRPr>
            </a:lvl2pPr>
            <a:lvl3pPr marL="1371600" lvl="2" indent="-285750" rtl="0">
              <a:lnSpc>
                <a:spcPct val="115000"/>
              </a:lnSpc>
              <a:spcBef>
                <a:spcPts val="1600"/>
              </a:spcBef>
              <a:spcAft>
                <a:spcPts val="0"/>
              </a:spcAft>
              <a:buSzPts val="900"/>
              <a:buFont typeface="Raleway"/>
              <a:buChar char="■"/>
              <a:defRPr sz="900">
                <a:latin typeface="Raleway"/>
                <a:ea typeface="Raleway"/>
                <a:cs typeface="Raleway"/>
                <a:sym typeface="Raleway"/>
              </a:defRPr>
            </a:lvl3pPr>
            <a:lvl4pPr marL="1828800" lvl="3" indent="-285750" rtl="0">
              <a:lnSpc>
                <a:spcPct val="115000"/>
              </a:lnSpc>
              <a:spcBef>
                <a:spcPts val="1600"/>
              </a:spcBef>
              <a:spcAft>
                <a:spcPts val="0"/>
              </a:spcAft>
              <a:buSzPts val="900"/>
              <a:buFont typeface="Raleway"/>
              <a:buChar char="●"/>
              <a:defRPr sz="900">
                <a:latin typeface="Raleway"/>
                <a:ea typeface="Raleway"/>
                <a:cs typeface="Raleway"/>
                <a:sym typeface="Raleway"/>
              </a:defRPr>
            </a:lvl4pPr>
            <a:lvl5pPr marL="2286000" lvl="4" indent="-285750" rtl="0">
              <a:lnSpc>
                <a:spcPct val="115000"/>
              </a:lnSpc>
              <a:spcBef>
                <a:spcPts val="1600"/>
              </a:spcBef>
              <a:spcAft>
                <a:spcPts val="0"/>
              </a:spcAft>
              <a:buSzPts val="900"/>
              <a:buFont typeface="Raleway"/>
              <a:buChar char="○"/>
              <a:defRPr sz="900">
                <a:latin typeface="Raleway"/>
                <a:ea typeface="Raleway"/>
                <a:cs typeface="Raleway"/>
                <a:sym typeface="Raleway"/>
              </a:defRPr>
            </a:lvl5pPr>
            <a:lvl6pPr marL="2743200" lvl="5" indent="-285750" rtl="0">
              <a:lnSpc>
                <a:spcPct val="115000"/>
              </a:lnSpc>
              <a:spcBef>
                <a:spcPts val="1600"/>
              </a:spcBef>
              <a:spcAft>
                <a:spcPts val="0"/>
              </a:spcAft>
              <a:buSzPts val="900"/>
              <a:buFont typeface="Raleway"/>
              <a:buChar char="■"/>
              <a:defRPr sz="900">
                <a:latin typeface="Raleway"/>
                <a:ea typeface="Raleway"/>
                <a:cs typeface="Raleway"/>
                <a:sym typeface="Raleway"/>
              </a:defRPr>
            </a:lvl6pPr>
            <a:lvl7pPr marL="3200400" lvl="6" indent="-285750" rtl="0">
              <a:lnSpc>
                <a:spcPct val="115000"/>
              </a:lnSpc>
              <a:spcBef>
                <a:spcPts val="1600"/>
              </a:spcBef>
              <a:spcAft>
                <a:spcPts val="0"/>
              </a:spcAft>
              <a:buSzPts val="900"/>
              <a:buFont typeface="Raleway"/>
              <a:buChar char="●"/>
              <a:defRPr sz="900">
                <a:latin typeface="Raleway"/>
                <a:ea typeface="Raleway"/>
                <a:cs typeface="Raleway"/>
                <a:sym typeface="Raleway"/>
              </a:defRPr>
            </a:lvl7pPr>
            <a:lvl8pPr marL="3657600" lvl="7" indent="-285750" rtl="0">
              <a:lnSpc>
                <a:spcPct val="115000"/>
              </a:lnSpc>
              <a:spcBef>
                <a:spcPts val="1600"/>
              </a:spcBef>
              <a:spcAft>
                <a:spcPts val="0"/>
              </a:spcAft>
              <a:buSzPts val="900"/>
              <a:buFont typeface="Raleway"/>
              <a:buChar char="○"/>
              <a:defRPr sz="900">
                <a:latin typeface="Raleway"/>
                <a:ea typeface="Raleway"/>
                <a:cs typeface="Raleway"/>
                <a:sym typeface="Raleway"/>
              </a:defRPr>
            </a:lvl8pPr>
            <a:lvl9pPr marL="4114800" lvl="8" indent="-285750" rtl="0">
              <a:lnSpc>
                <a:spcPct val="115000"/>
              </a:lnSpc>
              <a:spcBef>
                <a:spcPts val="1600"/>
              </a:spcBef>
              <a:spcAft>
                <a:spcPts val="1600"/>
              </a:spcAft>
              <a:buSzPts val="900"/>
              <a:buFont typeface="Raleway"/>
              <a:buChar char="■"/>
              <a:defRPr sz="900">
                <a:latin typeface="Raleway"/>
                <a:ea typeface="Raleway"/>
                <a:cs typeface="Raleway"/>
                <a:sym typeface="Raleway"/>
              </a:defRPr>
            </a:lvl9pPr>
          </a:lstStyle>
          <a:p>
            <a:pPr lvl="0"/>
            <a:r>
              <a:rPr lang="en-US"/>
              <a:t>Click to edit Master text styles</a:t>
            </a:r>
          </a:p>
        </p:txBody>
      </p:sp>
      <p:sp>
        <p:nvSpPr>
          <p:cNvPr id="84" name="Google Shape;84;p13"/>
          <p:cNvSpPr txBox="1">
            <a:spLocks noGrp="1"/>
          </p:cNvSpPr>
          <p:nvPr>
            <p:ph type="body" idx="2"/>
          </p:nvPr>
        </p:nvSpPr>
        <p:spPr>
          <a:xfrm>
            <a:off x="5280396" y="2276900"/>
            <a:ext cx="2477400" cy="3701200"/>
          </a:xfrm>
          <a:prstGeom prst="rect">
            <a:avLst/>
          </a:prstGeom>
        </p:spPr>
        <p:txBody>
          <a:bodyPr spcFirstLastPara="1" wrap="square" lIns="91425" tIns="91425" rIns="91425" bIns="91425" anchor="t" anchorCtr="0">
            <a:noAutofit/>
          </a:bodyPr>
          <a:lstStyle>
            <a:lvl1pPr marL="457200" lvl="0" indent="-285750" rtl="0">
              <a:lnSpc>
                <a:spcPct val="115000"/>
              </a:lnSpc>
              <a:spcBef>
                <a:spcPts val="0"/>
              </a:spcBef>
              <a:spcAft>
                <a:spcPts val="0"/>
              </a:spcAft>
              <a:buSzPts val="900"/>
              <a:buFont typeface="Raleway"/>
              <a:buChar char="●"/>
              <a:defRPr sz="900">
                <a:latin typeface="Raleway"/>
                <a:ea typeface="Raleway"/>
                <a:cs typeface="Raleway"/>
                <a:sym typeface="Raleway"/>
              </a:defRPr>
            </a:lvl1pPr>
            <a:lvl2pPr marL="914400" lvl="1" indent="-285750" rtl="0">
              <a:lnSpc>
                <a:spcPct val="115000"/>
              </a:lnSpc>
              <a:spcBef>
                <a:spcPts val="1600"/>
              </a:spcBef>
              <a:spcAft>
                <a:spcPts val="0"/>
              </a:spcAft>
              <a:buSzPts val="900"/>
              <a:buFont typeface="Raleway"/>
              <a:buChar char="○"/>
              <a:defRPr sz="900">
                <a:latin typeface="Raleway"/>
                <a:ea typeface="Raleway"/>
                <a:cs typeface="Raleway"/>
                <a:sym typeface="Raleway"/>
              </a:defRPr>
            </a:lvl2pPr>
            <a:lvl3pPr marL="1371600" lvl="2" indent="-285750" rtl="0">
              <a:lnSpc>
                <a:spcPct val="115000"/>
              </a:lnSpc>
              <a:spcBef>
                <a:spcPts val="1600"/>
              </a:spcBef>
              <a:spcAft>
                <a:spcPts val="0"/>
              </a:spcAft>
              <a:buSzPts val="900"/>
              <a:buFont typeface="Raleway"/>
              <a:buChar char="■"/>
              <a:defRPr sz="900">
                <a:latin typeface="Raleway"/>
                <a:ea typeface="Raleway"/>
                <a:cs typeface="Raleway"/>
                <a:sym typeface="Raleway"/>
              </a:defRPr>
            </a:lvl3pPr>
            <a:lvl4pPr marL="1828800" lvl="3" indent="-285750" rtl="0">
              <a:lnSpc>
                <a:spcPct val="115000"/>
              </a:lnSpc>
              <a:spcBef>
                <a:spcPts val="1600"/>
              </a:spcBef>
              <a:spcAft>
                <a:spcPts val="0"/>
              </a:spcAft>
              <a:buSzPts val="900"/>
              <a:buFont typeface="Raleway"/>
              <a:buChar char="●"/>
              <a:defRPr sz="900">
                <a:latin typeface="Raleway"/>
                <a:ea typeface="Raleway"/>
                <a:cs typeface="Raleway"/>
                <a:sym typeface="Raleway"/>
              </a:defRPr>
            </a:lvl4pPr>
            <a:lvl5pPr marL="2286000" lvl="4" indent="-285750" rtl="0">
              <a:lnSpc>
                <a:spcPct val="115000"/>
              </a:lnSpc>
              <a:spcBef>
                <a:spcPts val="1600"/>
              </a:spcBef>
              <a:spcAft>
                <a:spcPts val="0"/>
              </a:spcAft>
              <a:buSzPts val="900"/>
              <a:buFont typeface="Raleway"/>
              <a:buChar char="○"/>
              <a:defRPr sz="900">
                <a:latin typeface="Raleway"/>
                <a:ea typeface="Raleway"/>
                <a:cs typeface="Raleway"/>
                <a:sym typeface="Raleway"/>
              </a:defRPr>
            </a:lvl5pPr>
            <a:lvl6pPr marL="2743200" lvl="5" indent="-285750" rtl="0">
              <a:lnSpc>
                <a:spcPct val="115000"/>
              </a:lnSpc>
              <a:spcBef>
                <a:spcPts val="1600"/>
              </a:spcBef>
              <a:spcAft>
                <a:spcPts val="0"/>
              </a:spcAft>
              <a:buSzPts val="900"/>
              <a:buFont typeface="Raleway"/>
              <a:buChar char="■"/>
              <a:defRPr sz="900">
                <a:latin typeface="Raleway"/>
                <a:ea typeface="Raleway"/>
                <a:cs typeface="Raleway"/>
                <a:sym typeface="Raleway"/>
              </a:defRPr>
            </a:lvl6pPr>
            <a:lvl7pPr marL="3200400" lvl="6" indent="-285750" rtl="0">
              <a:lnSpc>
                <a:spcPct val="115000"/>
              </a:lnSpc>
              <a:spcBef>
                <a:spcPts val="1600"/>
              </a:spcBef>
              <a:spcAft>
                <a:spcPts val="0"/>
              </a:spcAft>
              <a:buSzPts val="900"/>
              <a:buFont typeface="Raleway"/>
              <a:buChar char="●"/>
              <a:defRPr sz="900">
                <a:latin typeface="Raleway"/>
                <a:ea typeface="Raleway"/>
                <a:cs typeface="Raleway"/>
                <a:sym typeface="Raleway"/>
              </a:defRPr>
            </a:lvl7pPr>
            <a:lvl8pPr marL="3657600" lvl="7" indent="-285750" rtl="0">
              <a:lnSpc>
                <a:spcPct val="115000"/>
              </a:lnSpc>
              <a:spcBef>
                <a:spcPts val="1600"/>
              </a:spcBef>
              <a:spcAft>
                <a:spcPts val="0"/>
              </a:spcAft>
              <a:buSzPts val="900"/>
              <a:buFont typeface="Raleway"/>
              <a:buChar char="○"/>
              <a:defRPr sz="900">
                <a:latin typeface="Raleway"/>
                <a:ea typeface="Raleway"/>
                <a:cs typeface="Raleway"/>
                <a:sym typeface="Raleway"/>
              </a:defRPr>
            </a:lvl8pPr>
            <a:lvl9pPr marL="4114800" lvl="8" indent="-285750" rtl="0">
              <a:lnSpc>
                <a:spcPct val="115000"/>
              </a:lnSpc>
              <a:spcBef>
                <a:spcPts val="1600"/>
              </a:spcBef>
              <a:spcAft>
                <a:spcPts val="1600"/>
              </a:spcAft>
              <a:buSzPts val="900"/>
              <a:buFont typeface="Raleway"/>
              <a:buChar char="■"/>
              <a:defRPr sz="900">
                <a:latin typeface="Raleway"/>
                <a:ea typeface="Raleway"/>
                <a:cs typeface="Raleway"/>
                <a:sym typeface="Raleway"/>
              </a:defRPr>
            </a:lvl9pPr>
          </a:lstStyle>
          <a:p>
            <a:pPr lvl="0"/>
            <a:r>
              <a:rPr lang="en-US"/>
              <a:t>Click to edit Master text styles</a:t>
            </a:r>
          </a:p>
        </p:txBody>
      </p:sp>
    </p:spTree>
    <p:extLst>
      <p:ext uri="{BB962C8B-B14F-4D97-AF65-F5344CB8AC3E}">
        <p14:creationId xmlns:p14="http://schemas.microsoft.com/office/powerpoint/2010/main" val="3949663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85"/>
        <p:cNvGrpSpPr/>
        <p:nvPr/>
      </p:nvGrpSpPr>
      <p:grpSpPr>
        <a:xfrm>
          <a:off x="0" y="0"/>
          <a:ext cx="0" cy="0"/>
          <a:chOff x="0" y="0"/>
          <a:chExt cx="0" cy="0"/>
        </a:xfrm>
      </p:grpSpPr>
      <p:sp>
        <p:nvSpPr>
          <p:cNvPr id="86" name="Google Shape;86;p14"/>
          <p:cNvSpPr/>
          <p:nvPr/>
        </p:nvSpPr>
        <p:spPr>
          <a:xfrm>
            <a:off x="333700" y="-63800"/>
            <a:ext cx="227400" cy="6985600"/>
          </a:xfrm>
          <a:prstGeom prst="rect">
            <a:avLst/>
          </a:prstGeom>
          <a:solidFill>
            <a:srgbClr val="CA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 name="Google Shape;87;p14"/>
          <p:cNvSpPr txBox="1">
            <a:spLocks noGrp="1"/>
          </p:cNvSpPr>
          <p:nvPr>
            <p:ph type="title"/>
          </p:nvPr>
        </p:nvSpPr>
        <p:spPr>
          <a:xfrm rot="-5400000">
            <a:off x="-2420800" y="3427400"/>
            <a:ext cx="5736400" cy="206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00"/>
              <a:buNone/>
              <a:defRPr sz="900"/>
            </a:lvl1pPr>
            <a:lvl2pPr lvl="1" algn="r" rtl="0">
              <a:spcBef>
                <a:spcPts val="0"/>
              </a:spcBef>
              <a:spcAft>
                <a:spcPts val="0"/>
              </a:spcAft>
              <a:buSzPts val="1200"/>
              <a:buNone/>
              <a:defRPr sz="1200"/>
            </a:lvl2pPr>
            <a:lvl3pPr lvl="2" algn="r" rtl="0">
              <a:spcBef>
                <a:spcPts val="0"/>
              </a:spcBef>
              <a:spcAft>
                <a:spcPts val="0"/>
              </a:spcAft>
              <a:buSzPts val="1200"/>
              <a:buNone/>
              <a:defRPr sz="1200"/>
            </a:lvl3pPr>
            <a:lvl4pPr lvl="3" algn="r" rtl="0">
              <a:spcBef>
                <a:spcPts val="0"/>
              </a:spcBef>
              <a:spcAft>
                <a:spcPts val="0"/>
              </a:spcAft>
              <a:buSzPts val="1200"/>
              <a:buNone/>
              <a:defRPr sz="1200"/>
            </a:lvl4pPr>
            <a:lvl5pPr lvl="4" algn="r" rtl="0">
              <a:spcBef>
                <a:spcPts val="0"/>
              </a:spcBef>
              <a:spcAft>
                <a:spcPts val="0"/>
              </a:spcAft>
              <a:buSzPts val="1200"/>
              <a:buNone/>
              <a:defRPr sz="1200"/>
            </a:lvl5pPr>
            <a:lvl6pPr lvl="5" algn="r" rtl="0">
              <a:spcBef>
                <a:spcPts val="0"/>
              </a:spcBef>
              <a:spcAft>
                <a:spcPts val="0"/>
              </a:spcAft>
              <a:buSzPts val="1200"/>
              <a:buNone/>
              <a:defRPr sz="1200"/>
            </a:lvl6pPr>
            <a:lvl7pPr lvl="6" algn="r" rtl="0">
              <a:spcBef>
                <a:spcPts val="0"/>
              </a:spcBef>
              <a:spcAft>
                <a:spcPts val="0"/>
              </a:spcAft>
              <a:buSzPts val="1200"/>
              <a:buNone/>
              <a:defRPr sz="1200"/>
            </a:lvl7pPr>
            <a:lvl8pPr lvl="7" algn="r" rtl="0">
              <a:spcBef>
                <a:spcPts val="0"/>
              </a:spcBef>
              <a:spcAft>
                <a:spcPts val="0"/>
              </a:spcAft>
              <a:buSzPts val="1200"/>
              <a:buNone/>
              <a:defRPr sz="1200"/>
            </a:lvl8pPr>
            <a:lvl9pPr lvl="8" algn="r" rtl="0">
              <a:spcBef>
                <a:spcPts val="0"/>
              </a:spcBef>
              <a:spcAft>
                <a:spcPts val="0"/>
              </a:spcAft>
              <a:buSzPts val="1200"/>
              <a:buNone/>
              <a:defRPr sz="1200"/>
            </a:lvl9pPr>
          </a:lstStyle>
          <a:p>
            <a:r>
              <a:rPr lang="en-US"/>
              <a:t>Click to edit Master title style</a:t>
            </a:r>
            <a:endParaRPr/>
          </a:p>
        </p:txBody>
      </p:sp>
      <p:sp>
        <p:nvSpPr>
          <p:cNvPr id="88" name="Google Shape;88;p14"/>
          <p:cNvSpPr txBox="1">
            <a:spLocks noGrp="1"/>
          </p:cNvSpPr>
          <p:nvPr>
            <p:ph type="subTitle" idx="1"/>
          </p:nvPr>
        </p:nvSpPr>
        <p:spPr>
          <a:xfrm>
            <a:off x="6755400" y="1633900"/>
            <a:ext cx="1515600" cy="62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900"/>
            </a:lvl1pPr>
            <a:lvl2pPr lvl="1" algn="ctr" rtl="0">
              <a:spcBef>
                <a:spcPts val="1600"/>
              </a:spcBef>
              <a:spcAft>
                <a:spcPts val="0"/>
              </a:spcAft>
              <a:buNone/>
              <a:defRPr sz="900"/>
            </a:lvl2pPr>
            <a:lvl3pPr lvl="2" algn="ctr" rtl="0">
              <a:spcBef>
                <a:spcPts val="1600"/>
              </a:spcBef>
              <a:spcAft>
                <a:spcPts val="0"/>
              </a:spcAft>
              <a:buNone/>
              <a:defRPr sz="900"/>
            </a:lvl3pPr>
            <a:lvl4pPr lvl="3" algn="ctr" rtl="0">
              <a:spcBef>
                <a:spcPts val="1600"/>
              </a:spcBef>
              <a:spcAft>
                <a:spcPts val="0"/>
              </a:spcAft>
              <a:buNone/>
              <a:defRPr sz="900"/>
            </a:lvl4pPr>
            <a:lvl5pPr lvl="4" algn="ctr" rtl="0">
              <a:spcBef>
                <a:spcPts val="1600"/>
              </a:spcBef>
              <a:spcAft>
                <a:spcPts val="0"/>
              </a:spcAft>
              <a:buNone/>
              <a:defRPr sz="900"/>
            </a:lvl5pPr>
            <a:lvl6pPr lvl="5" algn="ctr" rtl="0">
              <a:spcBef>
                <a:spcPts val="1600"/>
              </a:spcBef>
              <a:spcAft>
                <a:spcPts val="0"/>
              </a:spcAft>
              <a:buNone/>
              <a:defRPr sz="900"/>
            </a:lvl6pPr>
            <a:lvl7pPr lvl="6" algn="ctr" rtl="0">
              <a:spcBef>
                <a:spcPts val="1600"/>
              </a:spcBef>
              <a:spcAft>
                <a:spcPts val="0"/>
              </a:spcAft>
              <a:buNone/>
              <a:defRPr sz="900"/>
            </a:lvl7pPr>
            <a:lvl8pPr lvl="7" algn="ctr" rtl="0">
              <a:spcBef>
                <a:spcPts val="1600"/>
              </a:spcBef>
              <a:spcAft>
                <a:spcPts val="0"/>
              </a:spcAft>
              <a:buNone/>
              <a:defRPr sz="900"/>
            </a:lvl8pPr>
            <a:lvl9pPr lvl="8" algn="ctr" rtl="0">
              <a:spcBef>
                <a:spcPts val="1600"/>
              </a:spcBef>
              <a:spcAft>
                <a:spcPts val="1600"/>
              </a:spcAft>
              <a:buNone/>
              <a:defRPr sz="900"/>
            </a:lvl9pPr>
          </a:lstStyle>
          <a:p>
            <a:r>
              <a:rPr lang="en-US"/>
              <a:t>Click to edit Master subtitle style</a:t>
            </a:r>
            <a:endParaRPr/>
          </a:p>
        </p:txBody>
      </p:sp>
      <p:sp>
        <p:nvSpPr>
          <p:cNvPr id="89" name="Google Shape;89;p14"/>
          <p:cNvSpPr txBox="1">
            <a:spLocks noGrp="1"/>
          </p:cNvSpPr>
          <p:nvPr>
            <p:ph type="subTitle" idx="2"/>
          </p:nvPr>
        </p:nvSpPr>
        <p:spPr>
          <a:xfrm>
            <a:off x="6755400" y="4864433"/>
            <a:ext cx="1515600" cy="62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900"/>
            </a:lvl1pPr>
            <a:lvl2pPr lvl="1" algn="ctr" rtl="0">
              <a:spcBef>
                <a:spcPts val="1600"/>
              </a:spcBef>
              <a:spcAft>
                <a:spcPts val="0"/>
              </a:spcAft>
              <a:buNone/>
              <a:defRPr sz="900"/>
            </a:lvl2pPr>
            <a:lvl3pPr lvl="2" algn="ctr" rtl="0">
              <a:spcBef>
                <a:spcPts val="1600"/>
              </a:spcBef>
              <a:spcAft>
                <a:spcPts val="0"/>
              </a:spcAft>
              <a:buNone/>
              <a:defRPr sz="900"/>
            </a:lvl3pPr>
            <a:lvl4pPr lvl="3" algn="ctr" rtl="0">
              <a:spcBef>
                <a:spcPts val="1600"/>
              </a:spcBef>
              <a:spcAft>
                <a:spcPts val="0"/>
              </a:spcAft>
              <a:buNone/>
              <a:defRPr sz="900"/>
            </a:lvl4pPr>
            <a:lvl5pPr lvl="4" algn="ctr" rtl="0">
              <a:spcBef>
                <a:spcPts val="1600"/>
              </a:spcBef>
              <a:spcAft>
                <a:spcPts val="0"/>
              </a:spcAft>
              <a:buNone/>
              <a:defRPr sz="900"/>
            </a:lvl5pPr>
            <a:lvl6pPr lvl="5" algn="ctr" rtl="0">
              <a:spcBef>
                <a:spcPts val="1600"/>
              </a:spcBef>
              <a:spcAft>
                <a:spcPts val="0"/>
              </a:spcAft>
              <a:buNone/>
              <a:defRPr sz="900"/>
            </a:lvl6pPr>
            <a:lvl7pPr lvl="6" algn="ctr" rtl="0">
              <a:spcBef>
                <a:spcPts val="1600"/>
              </a:spcBef>
              <a:spcAft>
                <a:spcPts val="0"/>
              </a:spcAft>
              <a:buNone/>
              <a:defRPr sz="900"/>
            </a:lvl7pPr>
            <a:lvl8pPr lvl="7" algn="ctr" rtl="0">
              <a:spcBef>
                <a:spcPts val="1600"/>
              </a:spcBef>
              <a:spcAft>
                <a:spcPts val="0"/>
              </a:spcAft>
              <a:buNone/>
              <a:defRPr sz="900"/>
            </a:lvl8pPr>
            <a:lvl9pPr lvl="8" algn="ctr" rtl="0">
              <a:spcBef>
                <a:spcPts val="1600"/>
              </a:spcBef>
              <a:spcAft>
                <a:spcPts val="1600"/>
              </a:spcAft>
              <a:buNone/>
              <a:defRPr sz="900"/>
            </a:lvl9pPr>
          </a:lstStyle>
          <a:p>
            <a:r>
              <a:rPr lang="en-US"/>
              <a:t>Click to edit Master subtitle style</a:t>
            </a:r>
            <a:endParaRPr/>
          </a:p>
        </p:txBody>
      </p:sp>
      <p:sp>
        <p:nvSpPr>
          <p:cNvPr id="90" name="Google Shape;90;p14"/>
          <p:cNvSpPr txBox="1">
            <a:spLocks noGrp="1"/>
          </p:cNvSpPr>
          <p:nvPr>
            <p:ph type="subTitle" idx="3"/>
          </p:nvPr>
        </p:nvSpPr>
        <p:spPr>
          <a:xfrm>
            <a:off x="6755400" y="3248717"/>
            <a:ext cx="1515600" cy="62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900"/>
            </a:lvl1pPr>
            <a:lvl2pPr lvl="1" algn="ctr" rtl="0">
              <a:spcBef>
                <a:spcPts val="1600"/>
              </a:spcBef>
              <a:spcAft>
                <a:spcPts val="0"/>
              </a:spcAft>
              <a:buNone/>
              <a:defRPr sz="900"/>
            </a:lvl2pPr>
            <a:lvl3pPr lvl="2" algn="ctr" rtl="0">
              <a:spcBef>
                <a:spcPts val="1600"/>
              </a:spcBef>
              <a:spcAft>
                <a:spcPts val="0"/>
              </a:spcAft>
              <a:buNone/>
              <a:defRPr sz="900"/>
            </a:lvl3pPr>
            <a:lvl4pPr lvl="3" algn="ctr" rtl="0">
              <a:spcBef>
                <a:spcPts val="1600"/>
              </a:spcBef>
              <a:spcAft>
                <a:spcPts val="0"/>
              </a:spcAft>
              <a:buNone/>
              <a:defRPr sz="900"/>
            </a:lvl4pPr>
            <a:lvl5pPr lvl="4" algn="ctr" rtl="0">
              <a:spcBef>
                <a:spcPts val="1600"/>
              </a:spcBef>
              <a:spcAft>
                <a:spcPts val="0"/>
              </a:spcAft>
              <a:buNone/>
              <a:defRPr sz="900"/>
            </a:lvl5pPr>
            <a:lvl6pPr lvl="5" algn="ctr" rtl="0">
              <a:spcBef>
                <a:spcPts val="1600"/>
              </a:spcBef>
              <a:spcAft>
                <a:spcPts val="0"/>
              </a:spcAft>
              <a:buNone/>
              <a:defRPr sz="900"/>
            </a:lvl6pPr>
            <a:lvl7pPr lvl="6" algn="ctr" rtl="0">
              <a:spcBef>
                <a:spcPts val="1600"/>
              </a:spcBef>
              <a:spcAft>
                <a:spcPts val="0"/>
              </a:spcAft>
              <a:buNone/>
              <a:defRPr sz="900"/>
            </a:lvl7pPr>
            <a:lvl8pPr lvl="7" algn="ctr" rtl="0">
              <a:spcBef>
                <a:spcPts val="1600"/>
              </a:spcBef>
              <a:spcAft>
                <a:spcPts val="0"/>
              </a:spcAft>
              <a:buNone/>
              <a:defRPr sz="900"/>
            </a:lvl8pPr>
            <a:lvl9pPr lvl="8" algn="ctr" rtl="0">
              <a:spcBef>
                <a:spcPts val="1600"/>
              </a:spcBef>
              <a:spcAft>
                <a:spcPts val="1600"/>
              </a:spcAft>
              <a:buNone/>
              <a:defRPr sz="900"/>
            </a:lvl9pPr>
          </a:lstStyle>
          <a:p>
            <a:r>
              <a:rPr lang="en-US"/>
              <a:t>Click to edit Master subtitle style</a:t>
            </a:r>
            <a:endParaRPr/>
          </a:p>
        </p:txBody>
      </p:sp>
      <p:sp>
        <p:nvSpPr>
          <p:cNvPr id="91" name="Google Shape;91;p14"/>
          <p:cNvSpPr txBox="1">
            <a:spLocks noGrp="1"/>
          </p:cNvSpPr>
          <p:nvPr>
            <p:ph type="title" idx="4"/>
          </p:nvPr>
        </p:nvSpPr>
        <p:spPr>
          <a:xfrm>
            <a:off x="6772188" y="1367167"/>
            <a:ext cx="1482000" cy="4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
              <a:buNone/>
              <a:defRPr sz="9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r>
              <a:rPr lang="en-US"/>
              <a:t>Click to edit Master title style</a:t>
            </a:r>
            <a:endParaRPr/>
          </a:p>
        </p:txBody>
      </p:sp>
      <p:sp>
        <p:nvSpPr>
          <p:cNvPr id="92" name="Google Shape;92;p14"/>
          <p:cNvSpPr txBox="1">
            <a:spLocks noGrp="1"/>
          </p:cNvSpPr>
          <p:nvPr>
            <p:ph type="title" idx="5"/>
          </p:nvPr>
        </p:nvSpPr>
        <p:spPr>
          <a:xfrm>
            <a:off x="6772188" y="2981076"/>
            <a:ext cx="1482000" cy="4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
              <a:buNone/>
              <a:defRPr sz="9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r>
              <a:rPr lang="en-US"/>
              <a:t>Click to edit Master title style</a:t>
            </a:r>
            <a:endParaRPr/>
          </a:p>
        </p:txBody>
      </p:sp>
      <p:sp>
        <p:nvSpPr>
          <p:cNvPr id="93" name="Google Shape;93;p14"/>
          <p:cNvSpPr txBox="1">
            <a:spLocks noGrp="1"/>
          </p:cNvSpPr>
          <p:nvPr>
            <p:ph type="title" idx="6"/>
          </p:nvPr>
        </p:nvSpPr>
        <p:spPr>
          <a:xfrm>
            <a:off x="6772188" y="4595893"/>
            <a:ext cx="1482000" cy="4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
              <a:buNone/>
              <a:defRPr sz="9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r>
              <a:rPr lang="en-US"/>
              <a:t>Click to edit Master title style</a:t>
            </a:r>
            <a:endParaRPr/>
          </a:p>
        </p:txBody>
      </p:sp>
      <p:sp>
        <p:nvSpPr>
          <p:cNvPr id="94" name="Google Shape;94;p14"/>
          <p:cNvSpPr txBox="1">
            <a:spLocks noGrp="1"/>
          </p:cNvSpPr>
          <p:nvPr>
            <p:ph type="subTitle" idx="7"/>
          </p:nvPr>
        </p:nvSpPr>
        <p:spPr>
          <a:xfrm>
            <a:off x="4955175" y="1633900"/>
            <a:ext cx="1515600" cy="62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900"/>
            </a:lvl1pPr>
            <a:lvl2pPr lvl="1" algn="ctr" rtl="0">
              <a:spcBef>
                <a:spcPts val="1600"/>
              </a:spcBef>
              <a:spcAft>
                <a:spcPts val="0"/>
              </a:spcAft>
              <a:buNone/>
              <a:defRPr sz="900"/>
            </a:lvl2pPr>
            <a:lvl3pPr lvl="2" algn="ctr" rtl="0">
              <a:spcBef>
                <a:spcPts val="1600"/>
              </a:spcBef>
              <a:spcAft>
                <a:spcPts val="0"/>
              </a:spcAft>
              <a:buNone/>
              <a:defRPr sz="900"/>
            </a:lvl3pPr>
            <a:lvl4pPr lvl="3" algn="ctr" rtl="0">
              <a:spcBef>
                <a:spcPts val="1600"/>
              </a:spcBef>
              <a:spcAft>
                <a:spcPts val="0"/>
              </a:spcAft>
              <a:buNone/>
              <a:defRPr sz="900"/>
            </a:lvl4pPr>
            <a:lvl5pPr lvl="4" algn="ctr" rtl="0">
              <a:spcBef>
                <a:spcPts val="1600"/>
              </a:spcBef>
              <a:spcAft>
                <a:spcPts val="0"/>
              </a:spcAft>
              <a:buNone/>
              <a:defRPr sz="900"/>
            </a:lvl5pPr>
            <a:lvl6pPr lvl="5" algn="ctr" rtl="0">
              <a:spcBef>
                <a:spcPts val="1600"/>
              </a:spcBef>
              <a:spcAft>
                <a:spcPts val="0"/>
              </a:spcAft>
              <a:buNone/>
              <a:defRPr sz="900"/>
            </a:lvl6pPr>
            <a:lvl7pPr lvl="6" algn="ctr" rtl="0">
              <a:spcBef>
                <a:spcPts val="1600"/>
              </a:spcBef>
              <a:spcAft>
                <a:spcPts val="0"/>
              </a:spcAft>
              <a:buNone/>
              <a:defRPr sz="900"/>
            </a:lvl7pPr>
            <a:lvl8pPr lvl="7" algn="ctr" rtl="0">
              <a:spcBef>
                <a:spcPts val="1600"/>
              </a:spcBef>
              <a:spcAft>
                <a:spcPts val="0"/>
              </a:spcAft>
              <a:buNone/>
              <a:defRPr sz="900"/>
            </a:lvl8pPr>
            <a:lvl9pPr lvl="8" algn="ctr" rtl="0">
              <a:spcBef>
                <a:spcPts val="1600"/>
              </a:spcBef>
              <a:spcAft>
                <a:spcPts val="1600"/>
              </a:spcAft>
              <a:buNone/>
              <a:defRPr sz="900"/>
            </a:lvl9pPr>
          </a:lstStyle>
          <a:p>
            <a:r>
              <a:rPr lang="en-US"/>
              <a:t>Click to edit Master subtitle style</a:t>
            </a:r>
            <a:endParaRPr/>
          </a:p>
        </p:txBody>
      </p:sp>
      <p:sp>
        <p:nvSpPr>
          <p:cNvPr id="95" name="Google Shape;95;p14"/>
          <p:cNvSpPr txBox="1">
            <a:spLocks noGrp="1"/>
          </p:cNvSpPr>
          <p:nvPr>
            <p:ph type="subTitle" idx="8"/>
          </p:nvPr>
        </p:nvSpPr>
        <p:spPr>
          <a:xfrm>
            <a:off x="4955175" y="4864433"/>
            <a:ext cx="1515600" cy="62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900"/>
            </a:lvl1pPr>
            <a:lvl2pPr lvl="1" algn="ctr" rtl="0">
              <a:spcBef>
                <a:spcPts val="1600"/>
              </a:spcBef>
              <a:spcAft>
                <a:spcPts val="0"/>
              </a:spcAft>
              <a:buNone/>
              <a:defRPr sz="900"/>
            </a:lvl2pPr>
            <a:lvl3pPr lvl="2" algn="ctr" rtl="0">
              <a:spcBef>
                <a:spcPts val="1600"/>
              </a:spcBef>
              <a:spcAft>
                <a:spcPts val="0"/>
              </a:spcAft>
              <a:buNone/>
              <a:defRPr sz="900"/>
            </a:lvl3pPr>
            <a:lvl4pPr lvl="3" algn="ctr" rtl="0">
              <a:spcBef>
                <a:spcPts val="1600"/>
              </a:spcBef>
              <a:spcAft>
                <a:spcPts val="0"/>
              </a:spcAft>
              <a:buNone/>
              <a:defRPr sz="900"/>
            </a:lvl4pPr>
            <a:lvl5pPr lvl="4" algn="ctr" rtl="0">
              <a:spcBef>
                <a:spcPts val="1600"/>
              </a:spcBef>
              <a:spcAft>
                <a:spcPts val="0"/>
              </a:spcAft>
              <a:buNone/>
              <a:defRPr sz="900"/>
            </a:lvl5pPr>
            <a:lvl6pPr lvl="5" algn="ctr" rtl="0">
              <a:spcBef>
                <a:spcPts val="1600"/>
              </a:spcBef>
              <a:spcAft>
                <a:spcPts val="0"/>
              </a:spcAft>
              <a:buNone/>
              <a:defRPr sz="900"/>
            </a:lvl6pPr>
            <a:lvl7pPr lvl="6" algn="ctr" rtl="0">
              <a:spcBef>
                <a:spcPts val="1600"/>
              </a:spcBef>
              <a:spcAft>
                <a:spcPts val="0"/>
              </a:spcAft>
              <a:buNone/>
              <a:defRPr sz="900"/>
            </a:lvl7pPr>
            <a:lvl8pPr lvl="7" algn="ctr" rtl="0">
              <a:spcBef>
                <a:spcPts val="1600"/>
              </a:spcBef>
              <a:spcAft>
                <a:spcPts val="0"/>
              </a:spcAft>
              <a:buNone/>
              <a:defRPr sz="900"/>
            </a:lvl8pPr>
            <a:lvl9pPr lvl="8" algn="ctr" rtl="0">
              <a:spcBef>
                <a:spcPts val="1600"/>
              </a:spcBef>
              <a:spcAft>
                <a:spcPts val="1600"/>
              </a:spcAft>
              <a:buNone/>
              <a:defRPr sz="900"/>
            </a:lvl9pPr>
          </a:lstStyle>
          <a:p>
            <a:r>
              <a:rPr lang="en-US"/>
              <a:t>Click to edit Master subtitle style</a:t>
            </a:r>
            <a:endParaRPr/>
          </a:p>
        </p:txBody>
      </p:sp>
      <p:sp>
        <p:nvSpPr>
          <p:cNvPr id="96" name="Google Shape;96;p14"/>
          <p:cNvSpPr txBox="1">
            <a:spLocks noGrp="1"/>
          </p:cNvSpPr>
          <p:nvPr>
            <p:ph type="subTitle" idx="9"/>
          </p:nvPr>
        </p:nvSpPr>
        <p:spPr>
          <a:xfrm>
            <a:off x="4955175" y="3248717"/>
            <a:ext cx="1515600" cy="62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900"/>
            </a:lvl1pPr>
            <a:lvl2pPr lvl="1" algn="ctr" rtl="0">
              <a:spcBef>
                <a:spcPts val="1600"/>
              </a:spcBef>
              <a:spcAft>
                <a:spcPts val="0"/>
              </a:spcAft>
              <a:buNone/>
              <a:defRPr sz="900"/>
            </a:lvl2pPr>
            <a:lvl3pPr lvl="2" algn="ctr" rtl="0">
              <a:spcBef>
                <a:spcPts val="1600"/>
              </a:spcBef>
              <a:spcAft>
                <a:spcPts val="0"/>
              </a:spcAft>
              <a:buNone/>
              <a:defRPr sz="900"/>
            </a:lvl3pPr>
            <a:lvl4pPr lvl="3" algn="ctr" rtl="0">
              <a:spcBef>
                <a:spcPts val="1600"/>
              </a:spcBef>
              <a:spcAft>
                <a:spcPts val="0"/>
              </a:spcAft>
              <a:buNone/>
              <a:defRPr sz="900"/>
            </a:lvl4pPr>
            <a:lvl5pPr lvl="4" algn="ctr" rtl="0">
              <a:spcBef>
                <a:spcPts val="1600"/>
              </a:spcBef>
              <a:spcAft>
                <a:spcPts val="0"/>
              </a:spcAft>
              <a:buNone/>
              <a:defRPr sz="900"/>
            </a:lvl5pPr>
            <a:lvl6pPr lvl="5" algn="ctr" rtl="0">
              <a:spcBef>
                <a:spcPts val="1600"/>
              </a:spcBef>
              <a:spcAft>
                <a:spcPts val="0"/>
              </a:spcAft>
              <a:buNone/>
              <a:defRPr sz="900"/>
            </a:lvl6pPr>
            <a:lvl7pPr lvl="6" algn="ctr" rtl="0">
              <a:spcBef>
                <a:spcPts val="1600"/>
              </a:spcBef>
              <a:spcAft>
                <a:spcPts val="0"/>
              </a:spcAft>
              <a:buNone/>
              <a:defRPr sz="900"/>
            </a:lvl7pPr>
            <a:lvl8pPr lvl="7" algn="ctr" rtl="0">
              <a:spcBef>
                <a:spcPts val="1600"/>
              </a:spcBef>
              <a:spcAft>
                <a:spcPts val="0"/>
              </a:spcAft>
              <a:buNone/>
              <a:defRPr sz="900"/>
            </a:lvl8pPr>
            <a:lvl9pPr lvl="8" algn="ctr" rtl="0">
              <a:spcBef>
                <a:spcPts val="1600"/>
              </a:spcBef>
              <a:spcAft>
                <a:spcPts val="1600"/>
              </a:spcAft>
              <a:buNone/>
              <a:defRPr sz="900"/>
            </a:lvl9pPr>
          </a:lstStyle>
          <a:p>
            <a:r>
              <a:rPr lang="en-US"/>
              <a:t>Click to edit Master subtitle style</a:t>
            </a:r>
            <a:endParaRPr/>
          </a:p>
        </p:txBody>
      </p:sp>
      <p:sp>
        <p:nvSpPr>
          <p:cNvPr id="97" name="Google Shape;97;p14"/>
          <p:cNvSpPr txBox="1">
            <a:spLocks noGrp="1"/>
          </p:cNvSpPr>
          <p:nvPr>
            <p:ph type="title" idx="13"/>
          </p:nvPr>
        </p:nvSpPr>
        <p:spPr>
          <a:xfrm>
            <a:off x="4971963" y="1367167"/>
            <a:ext cx="1482000" cy="4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
              <a:buNone/>
              <a:defRPr sz="9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r>
              <a:rPr lang="en-US"/>
              <a:t>Click to edit Master title style</a:t>
            </a:r>
            <a:endParaRPr/>
          </a:p>
        </p:txBody>
      </p:sp>
      <p:sp>
        <p:nvSpPr>
          <p:cNvPr id="98" name="Google Shape;98;p14"/>
          <p:cNvSpPr txBox="1">
            <a:spLocks noGrp="1"/>
          </p:cNvSpPr>
          <p:nvPr>
            <p:ph type="title" idx="14"/>
          </p:nvPr>
        </p:nvSpPr>
        <p:spPr>
          <a:xfrm>
            <a:off x="4971963" y="2981076"/>
            <a:ext cx="1482000" cy="4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
              <a:buNone/>
              <a:defRPr sz="9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r>
              <a:rPr lang="en-US"/>
              <a:t>Click to edit Master title style</a:t>
            </a:r>
            <a:endParaRPr/>
          </a:p>
        </p:txBody>
      </p:sp>
      <p:sp>
        <p:nvSpPr>
          <p:cNvPr id="99" name="Google Shape;99;p14"/>
          <p:cNvSpPr txBox="1">
            <a:spLocks noGrp="1"/>
          </p:cNvSpPr>
          <p:nvPr>
            <p:ph type="title" idx="15"/>
          </p:nvPr>
        </p:nvSpPr>
        <p:spPr>
          <a:xfrm>
            <a:off x="4971963" y="4595893"/>
            <a:ext cx="1482000" cy="4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
              <a:buNone/>
              <a:defRPr sz="9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r>
              <a:rPr lang="en-US"/>
              <a:t>Click to edit Master title style</a:t>
            </a:r>
            <a:endParaRPr/>
          </a:p>
        </p:txBody>
      </p:sp>
    </p:spTree>
    <p:extLst>
      <p:ext uri="{BB962C8B-B14F-4D97-AF65-F5344CB8AC3E}">
        <p14:creationId xmlns:p14="http://schemas.microsoft.com/office/powerpoint/2010/main" val="390756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HREE COLUMNS 2">
  <p:cSld name="TITLE + THREE COLUMNS 2">
    <p:spTree>
      <p:nvGrpSpPr>
        <p:cNvPr id="1" name="Shape 100"/>
        <p:cNvGrpSpPr/>
        <p:nvPr/>
      </p:nvGrpSpPr>
      <p:grpSpPr>
        <a:xfrm>
          <a:off x="0" y="0"/>
          <a:ext cx="0" cy="0"/>
          <a:chOff x="0" y="0"/>
          <a:chExt cx="0" cy="0"/>
        </a:xfrm>
      </p:grpSpPr>
      <p:sp>
        <p:nvSpPr>
          <p:cNvPr id="101" name="Google Shape;101;p15"/>
          <p:cNvSpPr txBox="1">
            <a:spLocks noGrp="1"/>
          </p:cNvSpPr>
          <p:nvPr>
            <p:ph type="subTitle" idx="1"/>
          </p:nvPr>
        </p:nvSpPr>
        <p:spPr>
          <a:xfrm>
            <a:off x="3931425" y="1814173"/>
            <a:ext cx="1862100" cy="62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900"/>
            </a:lvl1pPr>
            <a:lvl2pPr lvl="1" algn="ctr" rtl="0">
              <a:spcBef>
                <a:spcPts val="1600"/>
              </a:spcBef>
              <a:spcAft>
                <a:spcPts val="0"/>
              </a:spcAft>
              <a:buNone/>
              <a:defRPr sz="900"/>
            </a:lvl2pPr>
            <a:lvl3pPr lvl="2" algn="ctr" rtl="0">
              <a:spcBef>
                <a:spcPts val="1600"/>
              </a:spcBef>
              <a:spcAft>
                <a:spcPts val="0"/>
              </a:spcAft>
              <a:buNone/>
              <a:defRPr sz="900"/>
            </a:lvl3pPr>
            <a:lvl4pPr lvl="3" algn="ctr" rtl="0">
              <a:spcBef>
                <a:spcPts val="1600"/>
              </a:spcBef>
              <a:spcAft>
                <a:spcPts val="0"/>
              </a:spcAft>
              <a:buNone/>
              <a:defRPr sz="900"/>
            </a:lvl4pPr>
            <a:lvl5pPr lvl="4" algn="ctr" rtl="0">
              <a:spcBef>
                <a:spcPts val="1600"/>
              </a:spcBef>
              <a:spcAft>
                <a:spcPts val="0"/>
              </a:spcAft>
              <a:buNone/>
              <a:defRPr sz="900"/>
            </a:lvl5pPr>
            <a:lvl6pPr lvl="5" algn="ctr" rtl="0">
              <a:spcBef>
                <a:spcPts val="1600"/>
              </a:spcBef>
              <a:spcAft>
                <a:spcPts val="0"/>
              </a:spcAft>
              <a:buNone/>
              <a:defRPr sz="900"/>
            </a:lvl6pPr>
            <a:lvl7pPr lvl="6" algn="ctr" rtl="0">
              <a:spcBef>
                <a:spcPts val="1600"/>
              </a:spcBef>
              <a:spcAft>
                <a:spcPts val="0"/>
              </a:spcAft>
              <a:buNone/>
              <a:defRPr sz="900"/>
            </a:lvl7pPr>
            <a:lvl8pPr lvl="7" algn="ctr" rtl="0">
              <a:spcBef>
                <a:spcPts val="1600"/>
              </a:spcBef>
              <a:spcAft>
                <a:spcPts val="0"/>
              </a:spcAft>
              <a:buNone/>
              <a:defRPr sz="900"/>
            </a:lvl8pPr>
            <a:lvl9pPr lvl="8" algn="ctr" rtl="0">
              <a:spcBef>
                <a:spcPts val="1600"/>
              </a:spcBef>
              <a:spcAft>
                <a:spcPts val="1600"/>
              </a:spcAft>
              <a:buNone/>
              <a:defRPr sz="900"/>
            </a:lvl9pPr>
          </a:lstStyle>
          <a:p>
            <a:r>
              <a:rPr lang="en-US"/>
              <a:t>Click to edit Master subtitle style</a:t>
            </a:r>
            <a:endParaRPr/>
          </a:p>
        </p:txBody>
      </p:sp>
      <p:sp>
        <p:nvSpPr>
          <p:cNvPr id="102" name="Google Shape;102;p15"/>
          <p:cNvSpPr txBox="1">
            <a:spLocks noGrp="1"/>
          </p:cNvSpPr>
          <p:nvPr>
            <p:ph type="subTitle" idx="2"/>
          </p:nvPr>
        </p:nvSpPr>
        <p:spPr>
          <a:xfrm>
            <a:off x="1664475" y="4766367"/>
            <a:ext cx="1862100" cy="62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900"/>
            </a:lvl1pPr>
            <a:lvl2pPr lvl="1" algn="ctr" rtl="0">
              <a:spcBef>
                <a:spcPts val="1600"/>
              </a:spcBef>
              <a:spcAft>
                <a:spcPts val="0"/>
              </a:spcAft>
              <a:buNone/>
              <a:defRPr sz="900"/>
            </a:lvl2pPr>
            <a:lvl3pPr lvl="2" algn="ctr" rtl="0">
              <a:spcBef>
                <a:spcPts val="1600"/>
              </a:spcBef>
              <a:spcAft>
                <a:spcPts val="0"/>
              </a:spcAft>
              <a:buNone/>
              <a:defRPr sz="900"/>
            </a:lvl3pPr>
            <a:lvl4pPr lvl="3" algn="ctr" rtl="0">
              <a:spcBef>
                <a:spcPts val="1600"/>
              </a:spcBef>
              <a:spcAft>
                <a:spcPts val="0"/>
              </a:spcAft>
              <a:buNone/>
              <a:defRPr sz="900"/>
            </a:lvl4pPr>
            <a:lvl5pPr lvl="4" algn="ctr" rtl="0">
              <a:spcBef>
                <a:spcPts val="1600"/>
              </a:spcBef>
              <a:spcAft>
                <a:spcPts val="0"/>
              </a:spcAft>
              <a:buNone/>
              <a:defRPr sz="900"/>
            </a:lvl5pPr>
            <a:lvl6pPr lvl="5" algn="ctr" rtl="0">
              <a:spcBef>
                <a:spcPts val="1600"/>
              </a:spcBef>
              <a:spcAft>
                <a:spcPts val="0"/>
              </a:spcAft>
              <a:buNone/>
              <a:defRPr sz="900"/>
            </a:lvl6pPr>
            <a:lvl7pPr lvl="6" algn="ctr" rtl="0">
              <a:spcBef>
                <a:spcPts val="1600"/>
              </a:spcBef>
              <a:spcAft>
                <a:spcPts val="0"/>
              </a:spcAft>
              <a:buNone/>
              <a:defRPr sz="900"/>
            </a:lvl7pPr>
            <a:lvl8pPr lvl="7" algn="ctr" rtl="0">
              <a:spcBef>
                <a:spcPts val="1600"/>
              </a:spcBef>
              <a:spcAft>
                <a:spcPts val="0"/>
              </a:spcAft>
              <a:buNone/>
              <a:defRPr sz="900"/>
            </a:lvl8pPr>
            <a:lvl9pPr lvl="8" algn="ctr" rtl="0">
              <a:spcBef>
                <a:spcPts val="1600"/>
              </a:spcBef>
              <a:spcAft>
                <a:spcPts val="1600"/>
              </a:spcAft>
              <a:buNone/>
              <a:defRPr sz="900"/>
            </a:lvl9pPr>
          </a:lstStyle>
          <a:p>
            <a:r>
              <a:rPr lang="en-US"/>
              <a:t>Click to edit Master subtitle style</a:t>
            </a:r>
            <a:endParaRPr/>
          </a:p>
        </p:txBody>
      </p:sp>
      <p:sp>
        <p:nvSpPr>
          <p:cNvPr id="103" name="Google Shape;103;p15"/>
          <p:cNvSpPr txBox="1">
            <a:spLocks noGrp="1"/>
          </p:cNvSpPr>
          <p:nvPr>
            <p:ph type="subTitle" idx="3"/>
          </p:nvPr>
        </p:nvSpPr>
        <p:spPr>
          <a:xfrm>
            <a:off x="6198375" y="4766367"/>
            <a:ext cx="1862100" cy="62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900"/>
            </a:lvl1pPr>
            <a:lvl2pPr lvl="1" algn="ctr" rtl="0">
              <a:spcBef>
                <a:spcPts val="1600"/>
              </a:spcBef>
              <a:spcAft>
                <a:spcPts val="0"/>
              </a:spcAft>
              <a:buNone/>
              <a:defRPr sz="900"/>
            </a:lvl2pPr>
            <a:lvl3pPr lvl="2" algn="ctr" rtl="0">
              <a:spcBef>
                <a:spcPts val="1600"/>
              </a:spcBef>
              <a:spcAft>
                <a:spcPts val="0"/>
              </a:spcAft>
              <a:buNone/>
              <a:defRPr sz="900"/>
            </a:lvl3pPr>
            <a:lvl4pPr lvl="3" algn="ctr" rtl="0">
              <a:spcBef>
                <a:spcPts val="1600"/>
              </a:spcBef>
              <a:spcAft>
                <a:spcPts val="0"/>
              </a:spcAft>
              <a:buNone/>
              <a:defRPr sz="900"/>
            </a:lvl4pPr>
            <a:lvl5pPr lvl="4" algn="ctr" rtl="0">
              <a:spcBef>
                <a:spcPts val="1600"/>
              </a:spcBef>
              <a:spcAft>
                <a:spcPts val="0"/>
              </a:spcAft>
              <a:buNone/>
              <a:defRPr sz="900"/>
            </a:lvl5pPr>
            <a:lvl6pPr lvl="5" algn="ctr" rtl="0">
              <a:spcBef>
                <a:spcPts val="1600"/>
              </a:spcBef>
              <a:spcAft>
                <a:spcPts val="0"/>
              </a:spcAft>
              <a:buNone/>
              <a:defRPr sz="900"/>
            </a:lvl6pPr>
            <a:lvl7pPr lvl="6" algn="ctr" rtl="0">
              <a:spcBef>
                <a:spcPts val="1600"/>
              </a:spcBef>
              <a:spcAft>
                <a:spcPts val="0"/>
              </a:spcAft>
              <a:buNone/>
              <a:defRPr sz="900"/>
            </a:lvl7pPr>
            <a:lvl8pPr lvl="7" algn="ctr" rtl="0">
              <a:spcBef>
                <a:spcPts val="1600"/>
              </a:spcBef>
              <a:spcAft>
                <a:spcPts val="0"/>
              </a:spcAft>
              <a:buNone/>
              <a:defRPr sz="900"/>
            </a:lvl8pPr>
            <a:lvl9pPr lvl="8" algn="ctr" rtl="0">
              <a:spcBef>
                <a:spcPts val="1600"/>
              </a:spcBef>
              <a:spcAft>
                <a:spcPts val="1600"/>
              </a:spcAft>
              <a:buNone/>
              <a:defRPr sz="900"/>
            </a:lvl9pPr>
          </a:lstStyle>
          <a:p>
            <a:r>
              <a:rPr lang="en-US"/>
              <a:t>Click to edit Master subtitle style</a:t>
            </a:r>
            <a:endParaRPr/>
          </a:p>
        </p:txBody>
      </p:sp>
      <p:sp>
        <p:nvSpPr>
          <p:cNvPr id="104" name="Google Shape;104;p15"/>
          <p:cNvSpPr/>
          <p:nvPr/>
        </p:nvSpPr>
        <p:spPr>
          <a:xfrm>
            <a:off x="333700" y="-63800"/>
            <a:ext cx="227400" cy="6985600"/>
          </a:xfrm>
          <a:prstGeom prst="rect">
            <a:avLst/>
          </a:prstGeom>
          <a:solidFill>
            <a:srgbClr val="CA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 name="Google Shape;105;p15"/>
          <p:cNvSpPr txBox="1">
            <a:spLocks noGrp="1"/>
          </p:cNvSpPr>
          <p:nvPr>
            <p:ph type="title"/>
          </p:nvPr>
        </p:nvSpPr>
        <p:spPr>
          <a:xfrm rot="-5400000">
            <a:off x="-2420800" y="3427400"/>
            <a:ext cx="5736400" cy="206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00"/>
              <a:buNone/>
              <a:defRPr sz="900"/>
            </a:lvl1pPr>
            <a:lvl2pPr lvl="1" algn="r" rtl="0">
              <a:spcBef>
                <a:spcPts val="0"/>
              </a:spcBef>
              <a:spcAft>
                <a:spcPts val="0"/>
              </a:spcAft>
              <a:buSzPts val="1200"/>
              <a:buNone/>
              <a:defRPr sz="1200"/>
            </a:lvl2pPr>
            <a:lvl3pPr lvl="2" algn="r" rtl="0">
              <a:spcBef>
                <a:spcPts val="0"/>
              </a:spcBef>
              <a:spcAft>
                <a:spcPts val="0"/>
              </a:spcAft>
              <a:buSzPts val="1200"/>
              <a:buNone/>
              <a:defRPr sz="1200"/>
            </a:lvl3pPr>
            <a:lvl4pPr lvl="3" algn="r" rtl="0">
              <a:spcBef>
                <a:spcPts val="0"/>
              </a:spcBef>
              <a:spcAft>
                <a:spcPts val="0"/>
              </a:spcAft>
              <a:buSzPts val="1200"/>
              <a:buNone/>
              <a:defRPr sz="1200"/>
            </a:lvl4pPr>
            <a:lvl5pPr lvl="4" algn="r" rtl="0">
              <a:spcBef>
                <a:spcPts val="0"/>
              </a:spcBef>
              <a:spcAft>
                <a:spcPts val="0"/>
              </a:spcAft>
              <a:buSzPts val="1200"/>
              <a:buNone/>
              <a:defRPr sz="1200"/>
            </a:lvl5pPr>
            <a:lvl6pPr lvl="5" algn="r" rtl="0">
              <a:spcBef>
                <a:spcPts val="0"/>
              </a:spcBef>
              <a:spcAft>
                <a:spcPts val="0"/>
              </a:spcAft>
              <a:buSzPts val="1200"/>
              <a:buNone/>
              <a:defRPr sz="1200"/>
            </a:lvl6pPr>
            <a:lvl7pPr lvl="6" algn="r" rtl="0">
              <a:spcBef>
                <a:spcPts val="0"/>
              </a:spcBef>
              <a:spcAft>
                <a:spcPts val="0"/>
              </a:spcAft>
              <a:buSzPts val="1200"/>
              <a:buNone/>
              <a:defRPr sz="1200"/>
            </a:lvl7pPr>
            <a:lvl8pPr lvl="7" algn="r" rtl="0">
              <a:spcBef>
                <a:spcPts val="0"/>
              </a:spcBef>
              <a:spcAft>
                <a:spcPts val="0"/>
              </a:spcAft>
              <a:buSzPts val="1200"/>
              <a:buNone/>
              <a:defRPr sz="1200"/>
            </a:lvl8pPr>
            <a:lvl9pPr lvl="8" algn="r" rtl="0">
              <a:spcBef>
                <a:spcPts val="0"/>
              </a:spcBef>
              <a:spcAft>
                <a:spcPts val="0"/>
              </a:spcAft>
              <a:buSzPts val="1200"/>
              <a:buNone/>
              <a:defRPr sz="1200"/>
            </a:lvl9pPr>
          </a:lstStyle>
          <a:p>
            <a:r>
              <a:rPr lang="en-US"/>
              <a:t>Click to edit Master title style</a:t>
            </a:r>
            <a:endParaRPr/>
          </a:p>
        </p:txBody>
      </p:sp>
      <p:sp>
        <p:nvSpPr>
          <p:cNvPr id="106" name="Google Shape;106;p15"/>
          <p:cNvSpPr txBox="1">
            <a:spLocks noGrp="1"/>
          </p:cNvSpPr>
          <p:nvPr>
            <p:ph type="title" idx="4"/>
          </p:nvPr>
        </p:nvSpPr>
        <p:spPr>
          <a:xfrm>
            <a:off x="1664475" y="4402467"/>
            <a:ext cx="1862100" cy="4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
              <a:buNone/>
              <a:defRPr sz="9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r>
              <a:rPr lang="en-US"/>
              <a:t>Click to edit Master title style</a:t>
            </a:r>
            <a:endParaRPr/>
          </a:p>
        </p:txBody>
      </p:sp>
      <p:sp>
        <p:nvSpPr>
          <p:cNvPr id="107" name="Google Shape;107;p15"/>
          <p:cNvSpPr txBox="1">
            <a:spLocks noGrp="1"/>
          </p:cNvSpPr>
          <p:nvPr>
            <p:ph type="title" idx="5"/>
          </p:nvPr>
        </p:nvSpPr>
        <p:spPr>
          <a:xfrm>
            <a:off x="3931425" y="1450273"/>
            <a:ext cx="1862100" cy="4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
              <a:buNone/>
              <a:defRPr sz="9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r>
              <a:rPr lang="en-US"/>
              <a:t>Click to edit Master title style</a:t>
            </a:r>
            <a:endParaRPr/>
          </a:p>
        </p:txBody>
      </p:sp>
      <p:sp>
        <p:nvSpPr>
          <p:cNvPr id="108" name="Google Shape;108;p15"/>
          <p:cNvSpPr txBox="1">
            <a:spLocks noGrp="1"/>
          </p:cNvSpPr>
          <p:nvPr>
            <p:ph type="title" idx="6"/>
          </p:nvPr>
        </p:nvSpPr>
        <p:spPr>
          <a:xfrm>
            <a:off x="6198375" y="4402467"/>
            <a:ext cx="1862100" cy="4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
              <a:buNone/>
              <a:defRPr sz="9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r>
              <a:rPr lang="en-US"/>
              <a:t>Click to edit Master title style</a:t>
            </a:r>
            <a:endParaRPr/>
          </a:p>
        </p:txBody>
      </p:sp>
    </p:spTree>
    <p:extLst>
      <p:ext uri="{BB962C8B-B14F-4D97-AF65-F5344CB8AC3E}">
        <p14:creationId xmlns:p14="http://schemas.microsoft.com/office/powerpoint/2010/main" val="1649271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amp; CREDITS">
  <p:cSld name="THANKS &amp; CREDITS">
    <p:spTree>
      <p:nvGrpSpPr>
        <p:cNvPr id="1" name="Shape 109"/>
        <p:cNvGrpSpPr/>
        <p:nvPr/>
      </p:nvGrpSpPr>
      <p:grpSpPr>
        <a:xfrm>
          <a:off x="0" y="0"/>
          <a:ext cx="0" cy="0"/>
          <a:chOff x="0" y="0"/>
          <a:chExt cx="0" cy="0"/>
        </a:xfrm>
      </p:grpSpPr>
      <p:sp>
        <p:nvSpPr>
          <p:cNvPr id="110" name="Google Shape;110;p16"/>
          <p:cNvSpPr/>
          <p:nvPr/>
        </p:nvSpPr>
        <p:spPr>
          <a:xfrm>
            <a:off x="1133550" y="2802551"/>
            <a:ext cx="6876900" cy="4076800"/>
          </a:xfrm>
          <a:prstGeom prst="rect">
            <a:avLst/>
          </a:prstGeom>
          <a:solidFill>
            <a:srgbClr val="CA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16"/>
          <p:cNvSpPr txBox="1">
            <a:spLocks noGrp="1"/>
          </p:cNvSpPr>
          <p:nvPr>
            <p:ph type="ctrTitle"/>
          </p:nvPr>
        </p:nvSpPr>
        <p:spPr>
          <a:xfrm>
            <a:off x="1620750" y="2393205"/>
            <a:ext cx="4945200" cy="862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US"/>
              <a:t>Click to edit Master title style</a:t>
            </a:r>
            <a:endParaRPr/>
          </a:p>
        </p:txBody>
      </p:sp>
      <p:sp>
        <p:nvSpPr>
          <p:cNvPr id="112" name="Google Shape;112;p16"/>
          <p:cNvSpPr txBox="1">
            <a:spLocks noGrp="1"/>
          </p:cNvSpPr>
          <p:nvPr>
            <p:ph type="subTitle" idx="1"/>
          </p:nvPr>
        </p:nvSpPr>
        <p:spPr>
          <a:xfrm>
            <a:off x="1620750" y="3460667"/>
            <a:ext cx="2585400" cy="5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r>
              <a:rPr lang="en-US"/>
              <a:t>Click to edit Master subtitle style</a:t>
            </a:r>
            <a:endParaRPr/>
          </a:p>
        </p:txBody>
      </p:sp>
      <p:sp>
        <p:nvSpPr>
          <p:cNvPr id="113" name="Google Shape;113;p16"/>
          <p:cNvSpPr txBox="1">
            <a:spLocks noGrp="1"/>
          </p:cNvSpPr>
          <p:nvPr>
            <p:ph type="subTitle" idx="2"/>
          </p:nvPr>
        </p:nvSpPr>
        <p:spPr>
          <a:xfrm>
            <a:off x="2015500" y="4590967"/>
            <a:ext cx="4395600" cy="500000"/>
          </a:xfrm>
          <a:prstGeom prst="rect">
            <a:avLst/>
          </a:prstGeom>
        </p:spPr>
        <p:txBody>
          <a:bodyPr spcFirstLastPara="1" wrap="square" lIns="91425" tIns="91425" rIns="91425" bIns="91425" anchor="t" anchorCtr="0">
            <a:noAutofit/>
          </a:bodyPr>
          <a:lstStyle>
            <a:lvl1pPr lvl="0" rtl="0">
              <a:lnSpc>
                <a:spcPct val="200000"/>
              </a:lnSpc>
              <a:spcBef>
                <a:spcPts val="0"/>
              </a:spcBef>
              <a:spcAft>
                <a:spcPts val="0"/>
              </a:spcAft>
              <a:buSzPts val="1000"/>
              <a:buNone/>
              <a:defRPr sz="1000"/>
            </a:lvl1pPr>
            <a:lvl2pPr lvl="1" rtl="0">
              <a:lnSpc>
                <a:spcPct val="200000"/>
              </a:lnSpc>
              <a:spcBef>
                <a:spcPts val="0"/>
              </a:spcBef>
              <a:spcAft>
                <a:spcPts val="0"/>
              </a:spcAft>
              <a:buSzPts val="2800"/>
              <a:buNone/>
              <a:defRPr sz="2800"/>
            </a:lvl2pPr>
            <a:lvl3pPr lvl="2" rtl="0">
              <a:lnSpc>
                <a:spcPct val="200000"/>
              </a:lnSpc>
              <a:spcBef>
                <a:spcPts val="0"/>
              </a:spcBef>
              <a:spcAft>
                <a:spcPts val="0"/>
              </a:spcAft>
              <a:buSzPts val="2800"/>
              <a:buNone/>
              <a:defRPr sz="2800"/>
            </a:lvl3pPr>
            <a:lvl4pPr lvl="3" rtl="0">
              <a:lnSpc>
                <a:spcPct val="200000"/>
              </a:lnSpc>
              <a:spcBef>
                <a:spcPts val="0"/>
              </a:spcBef>
              <a:spcAft>
                <a:spcPts val="0"/>
              </a:spcAft>
              <a:buSzPts val="2800"/>
              <a:buNone/>
              <a:defRPr sz="2800"/>
            </a:lvl4pPr>
            <a:lvl5pPr lvl="4" rtl="0">
              <a:lnSpc>
                <a:spcPct val="200000"/>
              </a:lnSpc>
              <a:spcBef>
                <a:spcPts val="0"/>
              </a:spcBef>
              <a:spcAft>
                <a:spcPts val="0"/>
              </a:spcAft>
              <a:buSzPts val="2800"/>
              <a:buNone/>
              <a:defRPr sz="2800"/>
            </a:lvl5pPr>
            <a:lvl6pPr lvl="5" rtl="0">
              <a:lnSpc>
                <a:spcPct val="200000"/>
              </a:lnSpc>
              <a:spcBef>
                <a:spcPts val="0"/>
              </a:spcBef>
              <a:spcAft>
                <a:spcPts val="0"/>
              </a:spcAft>
              <a:buSzPts val="2800"/>
              <a:buNone/>
              <a:defRPr sz="2800"/>
            </a:lvl6pPr>
            <a:lvl7pPr lvl="6" rtl="0">
              <a:lnSpc>
                <a:spcPct val="200000"/>
              </a:lnSpc>
              <a:spcBef>
                <a:spcPts val="0"/>
              </a:spcBef>
              <a:spcAft>
                <a:spcPts val="0"/>
              </a:spcAft>
              <a:buSzPts val="2800"/>
              <a:buNone/>
              <a:defRPr sz="2800"/>
            </a:lvl7pPr>
            <a:lvl8pPr lvl="7" rtl="0">
              <a:lnSpc>
                <a:spcPct val="200000"/>
              </a:lnSpc>
              <a:spcBef>
                <a:spcPts val="0"/>
              </a:spcBef>
              <a:spcAft>
                <a:spcPts val="0"/>
              </a:spcAft>
              <a:buSzPts val="2800"/>
              <a:buNone/>
              <a:defRPr sz="2800"/>
            </a:lvl8pPr>
            <a:lvl9pPr lvl="8" rtl="0">
              <a:lnSpc>
                <a:spcPct val="200000"/>
              </a:lnSpc>
              <a:spcBef>
                <a:spcPts val="0"/>
              </a:spcBef>
              <a:spcAft>
                <a:spcPts val="0"/>
              </a:spcAft>
              <a:buSzPts val="2800"/>
              <a:buNone/>
              <a:defRPr sz="2800"/>
            </a:lvl9pPr>
          </a:lstStyle>
          <a:p>
            <a:r>
              <a:rPr lang="en-US"/>
              <a:t>Click to edit Master subtitle style</a:t>
            </a:r>
            <a:endParaRPr/>
          </a:p>
        </p:txBody>
      </p:sp>
      <p:sp>
        <p:nvSpPr>
          <p:cNvPr id="114" name="Google Shape;114;p16"/>
          <p:cNvSpPr txBox="1"/>
          <p:nvPr/>
        </p:nvSpPr>
        <p:spPr>
          <a:xfrm>
            <a:off x="5011800" y="4850500"/>
            <a:ext cx="2478600" cy="13588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800">
                <a:latin typeface="Raleway Light"/>
                <a:ea typeface="Raleway Light"/>
                <a:cs typeface="Raleway Light"/>
                <a:sym typeface="Raleway Light"/>
              </a:rPr>
              <a:t>CREDITS: This presentation template was created by </a:t>
            </a:r>
            <a:r>
              <a:rPr lang="en" sz="800" b="1">
                <a:uFill>
                  <a:noFill/>
                </a:uFill>
                <a:latin typeface="Raleway"/>
                <a:ea typeface="Raleway"/>
                <a:cs typeface="Raleway"/>
                <a:sym typeface="Raleway"/>
                <a:hlinkClick r:id="rId2"/>
              </a:rPr>
              <a:t>Slidesgo</a:t>
            </a:r>
            <a:r>
              <a:rPr lang="en" sz="800">
                <a:latin typeface="Raleway Light"/>
                <a:ea typeface="Raleway Light"/>
                <a:cs typeface="Raleway Light"/>
                <a:sym typeface="Raleway Light"/>
              </a:rPr>
              <a:t>, including icons by </a:t>
            </a:r>
            <a:r>
              <a:rPr lang="en" sz="800" b="1">
                <a:uFill>
                  <a:noFill/>
                </a:uFill>
                <a:latin typeface="Raleway"/>
                <a:ea typeface="Raleway"/>
                <a:cs typeface="Raleway"/>
                <a:sym typeface="Raleway"/>
                <a:hlinkClick r:id="rId3"/>
              </a:rPr>
              <a:t>Flaticon</a:t>
            </a:r>
            <a:r>
              <a:rPr lang="en" sz="800">
                <a:latin typeface="Raleway Light"/>
                <a:ea typeface="Raleway Light"/>
                <a:cs typeface="Raleway Light"/>
                <a:sym typeface="Raleway Light"/>
              </a:rPr>
              <a:t>, and infographics &amp; images by </a:t>
            </a:r>
            <a:r>
              <a:rPr lang="en" sz="800" b="1">
                <a:uFill>
                  <a:noFill/>
                </a:uFill>
                <a:latin typeface="Raleway"/>
                <a:ea typeface="Raleway"/>
                <a:cs typeface="Raleway"/>
                <a:sym typeface="Raleway"/>
                <a:hlinkClick r:id="rId4"/>
              </a:rPr>
              <a:t>Freepik</a:t>
            </a:r>
            <a:r>
              <a:rPr lang="en" sz="800">
                <a:latin typeface="Raleway Light"/>
                <a:ea typeface="Raleway Light"/>
                <a:cs typeface="Raleway Light"/>
                <a:sym typeface="Raleway Light"/>
              </a:rPr>
              <a:t>. </a:t>
            </a:r>
            <a:endParaRPr sz="800">
              <a:latin typeface="Raleway Light"/>
              <a:ea typeface="Raleway Light"/>
              <a:cs typeface="Raleway Light"/>
              <a:sym typeface="Raleway Light"/>
            </a:endParaRPr>
          </a:p>
          <a:p>
            <a:pPr marL="0" lvl="0" indent="0" algn="l" rtl="0">
              <a:spcBef>
                <a:spcPts val="300"/>
              </a:spcBef>
              <a:spcAft>
                <a:spcPts val="0"/>
              </a:spcAft>
              <a:buNone/>
            </a:pPr>
            <a:r>
              <a:rPr lang="en" sz="800" b="1">
                <a:latin typeface="Raleway"/>
                <a:ea typeface="Raleway"/>
                <a:cs typeface="Raleway"/>
                <a:sym typeface="Raleway"/>
              </a:rPr>
              <a:t>Please keep this slide for attribution.</a:t>
            </a:r>
            <a:endParaRPr sz="800" b="1">
              <a:latin typeface="Raleway"/>
              <a:ea typeface="Raleway"/>
              <a:cs typeface="Raleway"/>
              <a:sym typeface="Raleway"/>
            </a:endParaRPr>
          </a:p>
        </p:txBody>
      </p:sp>
    </p:spTree>
    <p:extLst>
      <p:ext uri="{BB962C8B-B14F-4D97-AF65-F5344CB8AC3E}">
        <p14:creationId xmlns:p14="http://schemas.microsoft.com/office/powerpoint/2010/main" val="784214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LIST 2">
  <p:cSld name="TITLE + LIST 2">
    <p:spTree>
      <p:nvGrpSpPr>
        <p:cNvPr id="1" name="Shape 115"/>
        <p:cNvGrpSpPr/>
        <p:nvPr/>
      </p:nvGrpSpPr>
      <p:grpSpPr>
        <a:xfrm>
          <a:off x="0" y="0"/>
          <a:ext cx="0" cy="0"/>
          <a:chOff x="0" y="0"/>
          <a:chExt cx="0" cy="0"/>
        </a:xfrm>
      </p:grpSpPr>
      <p:sp>
        <p:nvSpPr>
          <p:cNvPr id="116" name="Google Shape;116;p17"/>
          <p:cNvSpPr/>
          <p:nvPr/>
        </p:nvSpPr>
        <p:spPr>
          <a:xfrm>
            <a:off x="1133550" y="1219673"/>
            <a:ext cx="6876900" cy="5659600"/>
          </a:xfrm>
          <a:prstGeom prst="rect">
            <a:avLst/>
          </a:prstGeom>
          <a:solidFill>
            <a:srgbClr val="CA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 name="Google Shape;117;p17"/>
          <p:cNvSpPr txBox="1">
            <a:spLocks noGrp="1"/>
          </p:cNvSpPr>
          <p:nvPr>
            <p:ph type="ctrTitle"/>
          </p:nvPr>
        </p:nvSpPr>
        <p:spPr>
          <a:xfrm>
            <a:off x="1444000" y="780300"/>
            <a:ext cx="7333500" cy="862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US"/>
              <a:t>Click to edit Master title style</a:t>
            </a:r>
            <a:endParaRPr/>
          </a:p>
        </p:txBody>
      </p:sp>
      <p:sp>
        <p:nvSpPr>
          <p:cNvPr id="118" name="Google Shape;118;p17"/>
          <p:cNvSpPr txBox="1">
            <a:spLocks noGrp="1"/>
          </p:cNvSpPr>
          <p:nvPr>
            <p:ph type="body" idx="1"/>
          </p:nvPr>
        </p:nvSpPr>
        <p:spPr>
          <a:xfrm>
            <a:off x="1444000" y="2136600"/>
            <a:ext cx="6172200" cy="4468000"/>
          </a:xfrm>
          <a:prstGeom prst="rect">
            <a:avLst/>
          </a:prstGeom>
        </p:spPr>
        <p:txBody>
          <a:bodyPr spcFirstLastPara="1" wrap="square" lIns="91425" tIns="91425" rIns="91425" bIns="91425" anchor="t" anchorCtr="0">
            <a:noAutofit/>
          </a:bodyPr>
          <a:lstStyle>
            <a:lvl1pPr marL="457200" lvl="0" indent="-279400" rtl="0">
              <a:lnSpc>
                <a:spcPct val="115000"/>
              </a:lnSpc>
              <a:spcBef>
                <a:spcPts val="0"/>
              </a:spcBef>
              <a:spcAft>
                <a:spcPts val="0"/>
              </a:spcAft>
              <a:buSzPts val="800"/>
              <a:buChar char="●"/>
              <a:defRPr sz="800"/>
            </a:lvl1pPr>
            <a:lvl2pPr marL="914400" lvl="1" indent="-279400" rtl="0">
              <a:lnSpc>
                <a:spcPct val="115000"/>
              </a:lnSpc>
              <a:spcBef>
                <a:spcPts val="1600"/>
              </a:spcBef>
              <a:spcAft>
                <a:spcPts val="0"/>
              </a:spcAft>
              <a:buSzPts val="800"/>
              <a:buChar char="○"/>
              <a:defRPr sz="800"/>
            </a:lvl2pPr>
            <a:lvl3pPr marL="1371600" lvl="2" indent="-279400" rtl="0">
              <a:lnSpc>
                <a:spcPct val="115000"/>
              </a:lnSpc>
              <a:spcBef>
                <a:spcPts val="1600"/>
              </a:spcBef>
              <a:spcAft>
                <a:spcPts val="0"/>
              </a:spcAft>
              <a:buSzPts val="800"/>
              <a:buChar char="■"/>
              <a:defRPr sz="800"/>
            </a:lvl3pPr>
            <a:lvl4pPr marL="1828800" lvl="3" indent="-279400" rtl="0">
              <a:lnSpc>
                <a:spcPct val="115000"/>
              </a:lnSpc>
              <a:spcBef>
                <a:spcPts val="1600"/>
              </a:spcBef>
              <a:spcAft>
                <a:spcPts val="0"/>
              </a:spcAft>
              <a:buSzPts val="800"/>
              <a:buChar char="●"/>
              <a:defRPr sz="800"/>
            </a:lvl4pPr>
            <a:lvl5pPr marL="2286000" lvl="4" indent="-279400" rtl="0">
              <a:lnSpc>
                <a:spcPct val="115000"/>
              </a:lnSpc>
              <a:spcBef>
                <a:spcPts val="1600"/>
              </a:spcBef>
              <a:spcAft>
                <a:spcPts val="0"/>
              </a:spcAft>
              <a:buSzPts val="800"/>
              <a:buChar char="○"/>
              <a:defRPr sz="800"/>
            </a:lvl5pPr>
            <a:lvl6pPr marL="2743200" lvl="5" indent="-279400" rtl="0">
              <a:lnSpc>
                <a:spcPct val="115000"/>
              </a:lnSpc>
              <a:spcBef>
                <a:spcPts val="1600"/>
              </a:spcBef>
              <a:spcAft>
                <a:spcPts val="0"/>
              </a:spcAft>
              <a:buSzPts val="800"/>
              <a:buChar char="■"/>
              <a:defRPr sz="800"/>
            </a:lvl6pPr>
            <a:lvl7pPr marL="3200400" lvl="6" indent="-279400" rtl="0">
              <a:lnSpc>
                <a:spcPct val="115000"/>
              </a:lnSpc>
              <a:spcBef>
                <a:spcPts val="1600"/>
              </a:spcBef>
              <a:spcAft>
                <a:spcPts val="0"/>
              </a:spcAft>
              <a:buSzPts val="800"/>
              <a:buChar char="●"/>
              <a:defRPr sz="800"/>
            </a:lvl7pPr>
            <a:lvl8pPr marL="3657600" lvl="7" indent="-279400" rtl="0">
              <a:lnSpc>
                <a:spcPct val="115000"/>
              </a:lnSpc>
              <a:spcBef>
                <a:spcPts val="1600"/>
              </a:spcBef>
              <a:spcAft>
                <a:spcPts val="0"/>
              </a:spcAft>
              <a:buSzPts val="800"/>
              <a:buChar char="○"/>
              <a:defRPr sz="800"/>
            </a:lvl8pPr>
            <a:lvl9pPr marL="4114800" lvl="8" indent="-279400" rtl="0">
              <a:lnSpc>
                <a:spcPct val="115000"/>
              </a:lnSpc>
              <a:spcBef>
                <a:spcPts val="1600"/>
              </a:spcBef>
              <a:spcAft>
                <a:spcPts val="1600"/>
              </a:spcAft>
              <a:buSzPts val="800"/>
              <a:buChar char="■"/>
              <a:defRPr sz="800"/>
            </a:lvl9pPr>
          </a:lstStyle>
          <a:p>
            <a:pPr lvl="0"/>
            <a:r>
              <a:rPr lang="en-US"/>
              <a:t>Click to edit Master text styles</a:t>
            </a:r>
          </a:p>
        </p:txBody>
      </p:sp>
    </p:spTree>
    <p:extLst>
      <p:ext uri="{BB962C8B-B14F-4D97-AF65-F5344CB8AC3E}">
        <p14:creationId xmlns:p14="http://schemas.microsoft.com/office/powerpoint/2010/main" val="271876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2442572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516AAA-A254-4A55-8312-D2F4EDA7632B}" type="datetime1">
              <a:rPr lang="en-US" smtClean="0"/>
              <a:t>25/02/2020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575322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23"/>
        <p:cNvGrpSpPr/>
        <p:nvPr/>
      </p:nvGrpSpPr>
      <p:grpSpPr>
        <a:xfrm>
          <a:off x="0" y="0"/>
          <a:ext cx="0" cy="0"/>
          <a:chOff x="0" y="0"/>
          <a:chExt cx="0" cy="0"/>
        </a:xfrm>
      </p:grpSpPr>
    </p:spTree>
    <p:extLst>
      <p:ext uri="{BB962C8B-B14F-4D97-AF65-F5344CB8AC3E}">
        <p14:creationId xmlns:p14="http://schemas.microsoft.com/office/powerpoint/2010/main" val="124298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LIST">
  <p:cSld name="TITLE + LIST">
    <p:spTree>
      <p:nvGrpSpPr>
        <p:cNvPr id="1" name="Shape 12"/>
        <p:cNvGrpSpPr/>
        <p:nvPr/>
      </p:nvGrpSpPr>
      <p:grpSpPr>
        <a:xfrm>
          <a:off x="0" y="0"/>
          <a:ext cx="0" cy="0"/>
          <a:chOff x="0" y="0"/>
          <a:chExt cx="0" cy="0"/>
        </a:xfrm>
      </p:grpSpPr>
      <p:sp>
        <p:nvSpPr>
          <p:cNvPr id="13" name="Google Shape;13;p3"/>
          <p:cNvSpPr/>
          <p:nvPr/>
        </p:nvSpPr>
        <p:spPr>
          <a:xfrm>
            <a:off x="333700" y="-63800"/>
            <a:ext cx="227400" cy="6985600"/>
          </a:xfrm>
          <a:prstGeom prst="rect">
            <a:avLst/>
          </a:prstGeom>
          <a:solidFill>
            <a:srgbClr val="CA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3"/>
          <p:cNvSpPr txBox="1">
            <a:spLocks noGrp="1"/>
          </p:cNvSpPr>
          <p:nvPr>
            <p:ph type="title"/>
          </p:nvPr>
        </p:nvSpPr>
        <p:spPr>
          <a:xfrm rot="-5400000">
            <a:off x="-2420800" y="3427400"/>
            <a:ext cx="5736400" cy="206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00"/>
              <a:buNone/>
              <a:defRPr sz="900"/>
            </a:lvl1pPr>
            <a:lvl2pPr lvl="1" algn="r" rtl="0">
              <a:spcBef>
                <a:spcPts val="0"/>
              </a:spcBef>
              <a:spcAft>
                <a:spcPts val="0"/>
              </a:spcAft>
              <a:buSzPts val="1200"/>
              <a:buNone/>
              <a:defRPr sz="1200"/>
            </a:lvl2pPr>
            <a:lvl3pPr lvl="2" algn="r" rtl="0">
              <a:spcBef>
                <a:spcPts val="0"/>
              </a:spcBef>
              <a:spcAft>
                <a:spcPts val="0"/>
              </a:spcAft>
              <a:buSzPts val="1200"/>
              <a:buNone/>
              <a:defRPr sz="1200"/>
            </a:lvl3pPr>
            <a:lvl4pPr lvl="3" algn="r" rtl="0">
              <a:spcBef>
                <a:spcPts val="0"/>
              </a:spcBef>
              <a:spcAft>
                <a:spcPts val="0"/>
              </a:spcAft>
              <a:buSzPts val="1200"/>
              <a:buNone/>
              <a:defRPr sz="1200"/>
            </a:lvl4pPr>
            <a:lvl5pPr lvl="4" algn="r" rtl="0">
              <a:spcBef>
                <a:spcPts val="0"/>
              </a:spcBef>
              <a:spcAft>
                <a:spcPts val="0"/>
              </a:spcAft>
              <a:buSzPts val="1200"/>
              <a:buNone/>
              <a:defRPr sz="1200"/>
            </a:lvl5pPr>
            <a:lvl6pPr lvl="5" algn="r" rtl="0">
              <a:spcBef>
                <a:spcPts val="0"/>
              </a:spcBef>
              <a:spcAft>
                <a:spcPts val="0"/>
              </a:spcAft>
              <a:buSzPts val="1200"/>
              <a:buNone/>
              <a:defRPr sz="1200"/>
            </a:lvl6pPr>
            <a:lvl7pPr lvl="6" algn="r" rtl="0">
              <a:spcBef>
                <a:spcPts val="0"/>
              </a:spcBef>
              <a:spcAft>
                <a:spcPts val="0"/>
              </a:spcAft>
              <a:buSzPts val="1200"/>
              <a:buNone/>
              <a:defRPr sz="1200"/>
            </a:lvl7pPr>
            <a:lvl8pPr lvl="7" algn="r" rtl="0">
              <a:spcBef>
                <a:spcPts val="0"/>
              </a:spcBef>
              <a:spcAft>
                <a:spcPts val="0"/>
              </a:spcAft>
              <a:buSzPts val="1200"/>
              <a:buNone/>
              <a:defRPr sz="1200"/>
            </a:lvl8pPr>
            <a:lvl9pPr lvl="8" algn="r" rtl="0">
              <a:spcBef>
                <a:spcPts val="0"/>
              </a:spcBef>
              <a:spcAft>
                <a:spcPts val="0"/>
              </a:spcAft>
              <a:buSzPts val="1200"/>
              <a:buNone/>
              <a:defRPr sz="1200"/>
            </a:lvl9pPr>
          </a:lstStyle>
          <a:p>
            <a:r>
              <a:rPr lang="en-US"/>
              <a:t>Click to edit Master title style</a:t>
            </a:r>
            <a:endParaRPr/>
          </a:p>
        </p:txBody>
      </p:sp>
      <p:sp>
        <p:nvSpPr>
          <p:cNvPr id="15" name="Google Shape;15;p3"/>
          <p:cNvSpPr txBox="1">
            <a:spLocks noGrp="1"/>
          </p:cNvSpPr>
          <p:nvPr>
            <p:ph type="body" idx="1"/>
          </p:nvPr>
        </p:nvSpPr>
        <p:spPr>
          <a:xfrm>
            <a:off x="2076725" y="1273600"/>
            <a:ext cx="5558700" cy="3701200"/>
          </a:xfrm>
          <a:prstGeom prst="rect">
            <a:avLst/>
          </a:prstGeom>
        </p:spPr>
        <p:txBody>
          <a:bodyPr spcFirstLastPara="1" wrap="square" lIns="91425" tIns="91425" rIns="91425" bIns="91425" anchor="t" anchorCtr="0">
            <a:noAutofit/>
          </a:bodyPr>
          <a:lstStyle>
            <a:lvl1pPr marL="457200" lvl="0" indent="-292100" rtl="0">
              <a:lnSpc>
                <a:spcPct val="115000"/>
              </a:lnSpc>
              <a:spcBef>
                <a:spcPts val="0"/>
              </a:spcBef>
              <a:spcAft>
                <a:spcPts val="0"/>
              </a:spcAft>
              <a:buSzPts val="1000"/>
              <a:buFont typeface="Raleway"/>
              <a:buChar char="●"/>
              <a:defRPr sz="1000">
                <a:latin typeface="Raleway"/>
                <a:ea typeface="Raleway"/>
                <a:cs typeface="Raleway"/>
                <a:sym typeface="Raleway"/>
              </a:defRPr>
            </a:lvl1pPr>
            <a:lvl2pPr marL="914400" lvl="1" indent="-292100" rtl="0">
              <a:lnSpc>
                <a:spcPct val="115000"/>
              </a:lnSpc>
              <a:spcBef>
                <a:spcPts val="1600"/>
              </a:spcBef>
              <a:spcAft>
                <a:spcPts val="0"/>
              </a:spcAft>
              <a:buSzPts val="1000"/>
              <a:buFont typeface="Raleway"/>
              <a:buChar char="○"/>
              <a:defRPr sz="1000">
                <a:latin typeface="Raleway"/>
                <a:ea typeface="Raleway"/>
                <a:cs typeface="Raleway"/>
                <a:sym typeface="Raleway"/>
              </a:defRPr>
            </a:lvl2pPr>
            <a:lvl3pPr marL="1371600" lvl="2" indent="-292100" rtl="0">
              <a:lnSpc>
                <a:spcPct val="115000"/>
              </a:lnSpc>
              <a:spcBef>
                <a:spcPts val="1600"/>
              </a:spcBef>
              <a:spcAft>
                <a:spcPts val="0"/>
              </a:spcAft>
              <a:buSzPts val="1000"/>
              <a:buFont typeface="Raleway"/>
              <a:buChar char="■"/>
              <a:defRPr sz="1000">
                <a:latin typeface="Raleway"/>
                <a:ea typeface="Raleway"/>
                <a:cs typeface="Raleway"/>
                <a:sym typeface="Raleway"/>
              </a:defRPr>
            </a:lvl3pPr>
            <a:lvl4pPr marL="1828800" lvl="3" indent="-292100" rtl="0">
              <a:lnSpc>
                <a:spcPct val="115000"/>
              </a:lnSpc>
              <a:spcBef>
                <a:spcPts val="1600"/>
              </a:spcBef>
              <a:spcAft>
                <a:spcPts val="0"/>
              </a:spcAft>
              <a:buSzPts val="1000"/>
              <a:buFont typeface="Raleway"/>
              <a:buChar char="●"/>
              <a:defRPr sz="1000">
                <a:latin typeface="Raleway"/>
                <a:ea typeface="Raleway"/>
                <a:cs typeface="Raleway"/>
                <a:sym typeface="Raleway"/>
              </a:defRPr>
            </a:lvl4pPr>
            <a:lvl5pPr marL="2286000" lvl="4" indent="-292100" rtl="0">
              <a:lnSpc>
                <a:spcPct val="115000"/>
              </a:lnSpc>
              <a:spcBef>
                <a:spcPts val="1600"/>
              </a:spcBef>
              <a:spcAft>
                <a:spcPts val="0"/>
              </a:spcAft>
              <a:buSzPts val="1000"/>
              <a:buFont typeface="Raleway"/>
              <a:buChar char="○"/>
              <a:defRPr sz="1000">
                <a:latin typeface="Raleway"/>
                <a:ea typeface="Raleway"/>
                <a:cs typeface="Raleway"/>
                <a:sym typeface="Raleway"/>
              </a:defRPr>
            </a:lvl5pPr>
            <a:lvl6pPr marL="2743200" lvl="5" indent="-292100" rtl="0">
              <a:lnSpc>
                <a:spcPct val="115000"/>
              </a:lnSpc>
              <a:spcBef>
                <a:spcPts val="1600"/>
              </a:spcBef>
              <a:spcAft>
                <a:spcPts val="0"/>
              </a:spcAft>
              <a:buSzPts val="1000"/>
              <a:buFont typeface="Raleway"/>
              <a:buChar char="■"/>
              <a:defRPr sz="1000">
                <a:latin typeface="Raleway"/>
                <a:ea typeface="Raleway"/>
                <a:cs typeface="Raleway"/>
                <a:sym typeface="Raleway"/>
              </a:defRPr>
            </a:lvl6pPr>
            <a:lvl7pPr marL="3200400" lvl="6" indent="-292100" rtl="0">
              <a:lnSpc>
                <a:spcPct val="115000"/>
              </a:lnSpc>
              <a:spcBef>
                <a:spcPts val="1600"/>
              </a:spcBef>
              <a:spcAft>
                <a:spcPts val="0"/>
              </a:spcAft>
              <a:buSzPts val="1000"/>
              <a:buFont typeface="Raleway"/>
              <a:buChar char="●"/>
              <a:defRPr sz="1000">
                <a:latin typeface="Raleway"/>
                <a:ea typeface="Raleway"/>
                <a:cs typeface="Raleway"/>
                <a:sym typeface="Raleway"/>
              </a:defRPr>
            </a:lvl7pPr>
            <a:lvl8pPr marL="3657600" lvl="7" indent="-292100" rtl="0">
              <a:lnSpc>
                <a:spcPct val="115000"/>
              </a:lnSpc>
              <a:spcBef>
                <a:spcPts val="1600"/>
              </a:spcBef>
              <a:spcAft>
                <a:spcPts val="0"/>
              </a:spcAft>
              <a:buSzPts val="1000"/>
              <a:buFont typeface="Raleway"/>
              <a:buChar char="○"/>
              <a:defRPr sz="1000">
                <a:latin typeface="Raleway"/>
                <a:ea typeface="Raleway"/>
                <a:cs typeface="Raleway"/>
                <a:sym typeface="Raleway"/>
              </a:defRPr>
            </a:lvl8pPr>
            <a:lvl9pPr marL="4114800" lvl="8" indent="-292100" rtl="0">
              <a:lnSpc>
                <a:spcPct val="115000"/>
              </a:lnSpc>
              <a:spcBef>
                <a:spcPts val="1600"/>
              </a:spcBef>
              <a:spcAft>
                <a:spcPts val="1600"/>
              </a:spcAft>
              <a:buSzPts val="1000"/>
              <a:buFont typeface="Raleway"/>
              <a:buChar char="■"/>
              <a:defRPr sz="1000">
                <a:latin typeface="Raleway"/>
                <a:ea typeface="Raleway"/>
                <a:cs typeface="Raleway"/>
                <a:sym typeface="Raleway"/>
              </a:defRPr>
            </a:lvl9pPr>
          </a:lstStyle>
          <a:p>
            <a:pPr lvl="0"/>
            <a:r>
              <a:rPr lang="en-US"/>
              <a:t>Click to edit Master text styles</a:t>
            </a:r>
          </a:p>
        </p:txBody>
      </p:sp>
    </p:spTree>
    <p:extLst>
      <p:ext uri="{BB962C8B-B14F-4D97-AF65-F5344CB8AC3E}">
        <p14:creationId xmlns:p14="http://schemas.microsoft.com/office/powerpoint/2010/main" val="483966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type="secHead">
  <p:cSld name="TABLE OF CONTENTS">
    <p:spTree>
      <p:nvGrpSpPr>
        <p:cNvPr id="1" name="Shape 16"/>
        <p:cNvGrpSpPr/>
        <p:nvPr/>
      </p:nvGrpSpPr>
      <p:grpSpPr>
        <a:xfrm>
          <a:off x="0" y="0"/>
          <a:ext cx="0" cy="0"/>
          <a:chOff x="0" y="0"/>
          <a:chExt cx="0" cy="0"/>
        </a:xfrm>
      </p:grpSpPr>
      <p:sp>
        <p:nvSpPr>
          <p:cNvPr id="17" name="Google Shape;17;p4"/>
          <p:cNvSpPr txBox="1">
            <a:spLocks noGrp="1"/>
          </p:cNvSpPr>
          <p:nvPr>
            <p:ph type="subTitle" idx="1"/>
          </p:nvPr>
        </p:nvSpPr>
        <p:spPr>
          <a:xfrm>
            <a:off x="1667753" y="2243651"/>
            <a:ext cx="2880600" cy="42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8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r>
              <a:rPr lang="en-US"/>
              <a:t>Click to edit Master subtitle style</a:t>
            </a:r>
            <a:endParaRPr/>
          </a:p>
        </p:txBody>
      </p:sp>
      <p:sp>
        <p:nvSpPr>
          <p:cNvPr id="18" name="Google Shape;18;p4"/>
          <p:cNvSpPr txBox="1">
            <a:spLocks noGrp="1"/>
          </p:cNvSpPr>
          <p:nvPr>
            <p:ph type="title"/>
          </p:nvPr>
        </p:nvSpPr>
        <p:spPr>
          <a:xfrm>
            <a:off x="1500750" y="1987156"/>
            <a:ext cx="3214800" cy="4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
              <a:buNone/>
              <a:defRPr sz="9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r>
              <a:rPr lang="en-US"/>
              <a:t>Click to edit Master title style</a:t>
            </a:r>
            <a:endParaRPr/>
          </a:p>
        </p:txBody>
      </p:sp>
      <p:sp>
        <p:nvSpPr>
          <p:cNvPr id="19" name="Google Shape;19;p4"/>
          <p:cNvSpPr txBox="1">
            <a:spLocks noGrp="1"/>
          </p:cNvSpPr>
          <p:nvPr>
            <p:ph type="title" idx="2" hasCustomPrompt="1"/>
          </p:nvPr>
        </p:nvSpPr>
        <p:spPr>
          <a:xfrm>
            <a:off x="2826352" y="1710351"/>
            <a:ext cx="563400" cy="473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CADCDC"/>
              </a:buClr>
              <a:buSzPts val="1400"/>
              <a:buNone/>
              <a:defRPr sz="1400">
                <a:solidFill>
                  <a:srgbClr val="CADCDC"/>
                </a:solidFill>
              </a:defRPr>
            </a:lvl1pPr>
            <a:lvl2pPr lvl="1" algn="ctr" rtl="0">
              <a:spcBef>
                <a:spcPts val="0"/>
              </a:spcBef>
              <a:spcAft>
                <a:spcPts val="0"/>
              </a:spcAft>
              <a:buClr>
                <a:srgbClr val="CADCDC"/>
              </a:buClr>
              <a:buSzPts val="12000"/>
              <a:buNone/>
              <a:defRPr sz="12000">
                <a:solidFill>
                  <a:srgbClr val="CADCDC"/>
                </a:solidFill>
              </a:defRPr>
            </a:lvl2pPr>
            <a:lvl3pPr lvl="2" algn="ctr" rtl="0">
              <a:spcBef>
                <a:spcPts val="0"/>
              </a:spcBef>
              <a:spcAft>
                <a:spcPts val="0"/>
              </a:spcAft>
              <a:buClr>
                <a:srgbClr val="CADCDC"/>
              </a:buClr>
              <a:buSzPts val="12000"/>
              <a:buNone/>
              <a:defRPr sz="12000">
                <a:solidFill>
                  <a:srgbClr val="CADCDC"/>
                </a:solidFill>
              </a:defRPr>
            </a:lvl3pPr>
            <a:lvl4pPr lvl="3" algn="ctr" rtl="0">
              <a:spcBef>
                <a:spcPts val="0"/>
              </a:spcBef>
              <a:spcAft>
                <a:spcPts val="0"/>
              </a:spcAft>
              <a:buClr>
                <a:srgbClr val="CADCDC"/>
              </a:buClr>
              <a:buSzPts val="12000"/>
              <a:buNone/>
              <a:defRPr sz="12000">
                <a:solidFill>
                  <a:srgbClr val="CADCDC"/>
                </a:solidFill>
              </a:defRPr>
            </a:lvl4pPr>
            <a:lvl5pPr lvl="4" algn="ctr" rtl="0">
              <a:spcBef>
                <a:spcPts val="0"/>
              </a:spcBef>
              <a:spcAft>
                <a:spcPts val="0"/>
              </a:spcAft>
              <a:buClr>
                <a:srgbClr val="CADCDC"/>
              </a:buClr>
              <a:buSzPts val="12000"/>
              <a:buNone/>
              <a:defRPr sz="12000">
                <a:solidFill>
                  <a:srgbClr val="CADCDC"/>
                </a:solidFill>
              </a:defRPr>
            </a:lvl5pPr>
            <a:lvl6pPr lvl="5" algn="ctr" rtl="0">
              <a:spcBef>
                <a:spcPts val="0"/>
              </a:spcBef>
              <a:spcAft>
                <a:spcPts val="0"/>
              </a:spcAft>
              <a:buClr>
                <a:srgbClr val="CADCDC"/>
              </a:buClr>
              <a:buSzPts val="12000"/>
              <a:buNone/>
              <a:defRPr sz="12000">
                <a:solidFill>
                  <a:srgbClr val="CADCDC"/>
                </a:solidFill>
              </a:defRPr>
            </a:lvl6pPr>
            <a:lvl7pPr lvl="6" algn="ctr" rtl="0">
              <a:spcBef>
                <a:spcPts val="0"/>
              </a:spcBef>
              <a:spcAft>
                <a:spcPts val="0"/>
              </a:spcAft>
              <a:buClr>
                <a:srgbClr val="CADCDC"/>
              </a:buClr>
              <a:buSzPts val="12000"/>
              <a:buNone/>
              <a:defRPr sz="12000">
                <a:solidFill>
                  <a:srgbClr val="CADCDC"/>
                </a:solidFill>
              </a:defRPr>
            </a:lvl7pPr>
            <a:lvl8pPr lvl="7" algn="ctr" rtl="0">
              <a:spcBef>
                <a:spcPts val="0"/>
              </a:spcBef>
              <a:spcAft>
                <a:spcPts val="0"/>
              </a:spcAft>
              <a:buClr>
                <a:srgbClr val="CADCDC"/>
              </a:buClr>
              <a:buSzPts val="12000"/>
              <a:buNone/>
              <a:defRPr sz="12000">
                <a:solidFill>
                  <a:srgbClr val="CADCDC"/>
                </a:solidFill>
              </a:defRPr>
            </a:lvl8pPr>
            <a:lvl9pPr lvl="8" algn="ctr" rtl="0">
              <a:spcBef>
                <a:spcPts val="0"/>
              </a:spcBef>
              <a:spcAft>
                <a:spcPts val="0"/>
              </a:spcAft>
              <a:buClr>
                <a:srgbClr val="CADCDC"/>
              </a:buClr>
              <a:buSzPts val="12000"/>
              <a:buNone/>
              <a:defRPr sz="12000">
                <a:solidFill>
                  <a:srgbClr val="CADCDC"/>
                </a:solidFill>
              </a:defRPr>
            </a:lvl9pPr>
          </a:lstStyle>
          <a:p>
            <a:r>
              <a:t>xx%</a:t>
            </a:r>
          </a:p>
        </p:txBody>
      </p:sp>
      <p:sp>
        <p:nvSpPr>
          <p:cNvPr id="20" name="Google Shape;20;p4"/>
          <p:cNvSpPr/>
          <p:nvPr/>
        </p:nvSpPr>
        <p:spPr>
          <a:xfrm>
            <a:off x="333700" y="-63800"/>
            <a:ext cx="227400" cy="6985600"/>
          </a:xfrm>
          <a:prstGeom prst="rect">
            <a:avLst/>
          </a:prstGeom>
          <a:solidFill>
            <a:srgbClr val="CA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4"/>
          <p:cNvSpPr txBox="1">
            <a:spLocks noGrp="1"/>
          </p:cNvSpPr>
          <p:nvPr>
            <p:ph type="title" idx="3"/>
          </p:nvPr>
        </p:nvSpPr>
        <p:spPr>
          <a:xfrm rot="-5400000">
            <a:off x="-2420800" y="3432271"/>
            <a:ext cx="5736400" cy="206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00"/>
              <a:buNone/>
              <a:defRPr sz="900"/>
            </a:lvl1pPr>
            <a:lvl2pPr lvl="1" algn="r" rtl="0">
              <a:spcBef>
                <a:spcPts val="0"/>
              </a:spcBef>
              <a:spcAft>
                <a:spcPts val="0"/>
              </a:spcAft>
              <a:buSzPts val="1200"/>
              <a:buNone/>
              <a:defRPr sz="1200"/>
            </a:lvl2pPr>
            <a:lvl3pPr lvl="2" algn="r" rtl="0">
              <a:spcBef>
                <a:spcPts val="0"/>
              </a:spcBef>
              <a:spcAft>
                <a:spcPts val="0"/>
              </a:spcAft>
              <a:buSzPts val="1200"/>
              <a:buNone/>
              <a:defRPr sz="1200"/>
            </a:lvl3pPr>
            <a:lvl4pPr lvl="3" algn="r" rtl="0">
              <a:spcBef>
                <a:spcPts val="0"/>
              </a:spcBef>
              <a:spcAft>
                <a:spcPts val="0"/>
              </a:spcAft>
              <a:buSzPts val="1200"/>
              <a:buNone/>
              <a:defRPr sz="1200"/>
            </a:lvl4pPr>
            <a:lvl5pPr lvl="4" algn="r" rtl="0">
              <a:spcBef>
                <a:spcPts val="0"/>
              </a:spcBef>
              <a:spcAft>
                <a:spcPts val="0"/>
              </a:spcAft>
              <a:buSzPts val="1200"/>
              <a:buNone/>
              <a:defRPr sz="1200"/>
            </a:lvl5pPr>
            <a:lvl6pPr lvl="5" algn="r" rtl="0">
              <a:spcBef>
                <a:spcPts val="0"/>
              </a:spcBef>
              <a:spcAft>
                <a:spcPts val="0"/>
              </a:spcAft>
              <a:buSzPts val="1200"/>
              <a:buNone/>
              <a:defRPr sz="1200"/>
            </a:lvl6pPr>
            <a:lvl7pPr lvl="6" algn="r" rtl="0">
              <a:spcBef>
                <a:spcPts val="0"/>
              </a:spcBef>
              <a:spcAft>
                <a:spcPts val="0"/>
              </a:spcAft>
              <a:buSzPts val="1200"/>
              <a:buNone/>
              <a:defRPr sz="1200"/>
            </a:lvl7pPr>
            <a:lvl8pPr lvl="7" algn="r" rtl="0">
              <a:spcBef>
                <a:spcPts val="0"/>
              </a:spcBef>
              <a:spcAft>
                <a:spcPts val="0"/>
              </a:spcAft>
              <a:buSzPts val="1200"/>
              <a:buNone/>
              <a:defRPr sz="1200"/>
            </a:lvl8pPr>
            <a:lvl9pPr lvl="8" algn="r" rtl="0">
              <a:spcBef>
                <a:spcPts val="0"/>
              </a:spcBef>
              <a:spcAft>
                <a:spcPts val="0"/>
              </a:spcAft>
              <a:buSzPts val="1200"/>
              <a:buNone/>
              <a:defRPr sz="1200"/>
            </a:lvl9pPr>
          </a:lstStyle>
          <a:p>
            <a:r>
              <a:rPr lang="en-US"/>
              <a:t>Click to edit Master title style</a:t>
            </a:r>
            <a:endParaRPr/>
          </a:p>
        </p:txBody>
      </p:sp>
      <p:sp>
        <p:nvSpPr>
          <p:cNvPr id="22" name="Google Shape;22;p4"/>
          <p:cNvSpPr txBox="1">
            <a:spLocks noGrp="1"/>
          </p:cNvSpPr>
          <p:nvPr>
            <p:ph type="subTitle" idx="4"/>
          </p:nvPr>
        </p:nvSpPr>
        <p:spPr>
          <a:xfrm>
            <a:off x="1667753" y="3537613"/>
            <a:ext cx="2880600" cy="42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8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r>
              <a:rPr lang="en-US"/>
              <a:t>Click to edit Master subtitle style</a:t>
            </a:r>
            <a:endParaRPr/>
          </a:p>
        </p:txBody>
      </p:sp>
      <p:sp>
        <p:nvSpPr>
          <p:cNvPr id="23" name="Google Shape;23;p4"/>
          <p:cNvSpPr txBox="1">
            <a:spLocks noGrp="1"/>
          </p:cNvSpPr>
          <p:nvPr>
            <p:ph type="title" idx="5"/>
          </p:nvPr>
        </p:nvSpPr>
        <p:spPr>
          <a:xfrm>
            <a:off x="1500750" y="3281119"/>
            <a:ext cx="3214800" cy="4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
              <a:buNone/>
              <a:defRPr sz="9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r>
              <a:rPr lang="en-US"/>
              <a:t>Click to edit Master title style</a:t>
            </a:r>
            <a:endParaRPr/>
          </a:p>
        </p:txBody>
      </p:sp>
      <p:sp>
        <p:nvSpPr>
          <p:cNvPr id="24" name="Google Shape;24;p4"/>
          <p:cNvSpPr txBox="1">
            <a:spLocks noGrp="1"/>
          </p:cNvSpPr>
          <p:nvPr>
            <p:ph type="title" idx="6" hasCustomPrompt="1"/>
          </p:nvPr>
        </p:nvSpPr>
        <p:spPr>
          <a:xfrm>
            <a:off x="2826352" y="3004313"/>
            <a:ext cx="563400" cy="473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CADCDC"/>
              </a:buClr>
              <a:buSzPts val="1400"/>
              <a:buNone/>
              <a:defRPr sz="1400">
                <a:solidFill>
                  <a:srgbClr val="CADCDC"/>
                </a:solidFill>
              </a:defRPr>
            </a:lvl1pPr>
            <a:lvl2pPr lvl="1" algn="ctr" rtl="0">
              <a:spcBef>
                <a:spcPts val="0"/>
              </a:spcBef>
              <a:spcAft>
                <a:spcPts val="0"/>
              </a:spcAft>
              <a:buClr>
                <a:srgbClr val="CADCDC"/>
              </a:buClr>
              <a:buSzPts val="12000"/>
              <a:buNone/>
              <a:defRPr sz="12000">
                <a:solidFill>
                  <a:srgbClr val="CADCDC"/>
                </a:solidFill>
              </a:defRPr>
            </a:lvl2pPr>
            <a:lvl3pPr lvl="2" algn="ctr" rtl="0">
              <a:spcBef>
                <a:spcPts val="0"/>
              </a:spcBef>
              <a:spcAft>
                <a:spcPts val="0"/>
              </a:spcAft>
              <a:buClr>
                <a:srgbClr val="CADCDC"/>
              </a:buClr>
              <a:buSzPts val="12000"/>
              <a:buNone/>
              <a:defRPr sz="12000">
                <a:solidFill>
                  <a:srgbClr val="CADCDC"/>
                </a:solidFill>
              </a:defRPr>
            </a:lvl3pPr>
            <a:lvl4pPr lvl="3" algn="ctr" rtl="0">
              <a:spcBef>
                <a:spcPts val="0"/>
              </a:spcBef>
              <a:spcAft>
                <a:spcPts val="0"/>
              </a:spcAft>
              <a:buClr>
                <a:srgbClr val="CADCDC"/>
              </a:buClr>
              <a:buSzPts val="12000"/>
              <a:buNone/>
              <a:defRPr sz="12000">
                <a:solidFill>
                  <a:srgbClr val="CADCDC"/>
                </a:solidFill>
              </a:defRPr>
            </a:lvl4pPr>
            <a:lvl5pPr lvl="4" algn="ctr" rtl="0">
              <a:spcBef>
                <a:spcPts val="0"/>
              </a:spcBef>
              <a:spcAft>
                <a:spcPts val="0"/>
              </a:spcAft>
              <a:buClr>
                <a:srgbClr val="CADCDC"/>
              </a:buClr>
              <a:buSzPts val="12000"/>
              <a:buNone/>
              <a:defRPr sz="12000">
                <a:solidFill>
                  <a:srgbClr val="CADCDC"/>
                </a:solidFill>
              </a:defRPr>
            </a:lvl5pPr>
            <a:lvl6pPr lvl="5" algn="ctr" rtl="0">
              <a:spcBef>
                <a:spcPts val="0"/>
              </a:spcBef>
              <a:spcAft>
                <a:spcPts val="0"/>
              </a:spcAft>
              <a:buClr>
                <a:srgbClr val="CADCDC"/>
              </a:buClr>
              <a:buSzPts val="12000"/>
              <a:buNone/>
              <a:defRPr sz="12000">
                <a:solidFill>
                  <a:srgbClr val="CADCDC"/>
                </a:solidFill>
              </a:defRPr>
            </a:lvl6pPr>
            <a:lvl7pPr lvl="6" algn="ctr" rtl="0">
              <a:spcBef>
                <a:spcPts val="0"/>
              </a:spcBef>
              <a:spcAft>
                <a:spcPts val="0"/>
              </a:spcAft>
              <a:buClr>
                <a:srgbClr val="CADCDC"/>
              </a:buClr>
              <a:buSzPts val="12000"/>
              <a:buNone/>
              <a:defRPr sz="12000">
                <a:solidFill>
                  <a:srgbClr val="CADCDC"/>
                </a:solidFill>
              </a:defRPr>
            </a:lvl7pPr>
            <a:lvl8pPr lvl="7" algn="ctr" rtl="0">
              <a:spcBef>
                <a:spcPts val="0"/>
              </a:spcBef>
              <a:spcAft>
                <a:spcPts val="0"/>
              </a:spcAft>
              <a:buClr>
                <a:srgbClr val="CADCDC"/>
              </a:buClr>
              <a:buSzPts val="12000"/>
              <a:buNone/>
              <a:defRPr sz="12000">
                <a:solidFill>
                  <a:srgbClr val="CADCDC"/>
                </a:solidFill>
              </a:defRPr>
            </a:lvl8pPr>
            <a:lvl9pPr lvl="8" algn="ctr" rtl="0">
              <a:spcBef>
                <a:spcPts val="0"/>
              </a:spcBef>
              <a:spcAft>
                <a:spcPts val="0"/>
              </a:spcAft>
              <a:buClr>
                <a:srgbClr val="CADCDC"/>
              </a:buClr>
              <a:buSzPts val="12000"/>
              <a:buNone/>
              <a:defRPr sz="12000">
                <a:solidFill>
                  <a:srgbClr val="CADCDC"/>
                </a:solidFill>
              </a:defRPr>
            </a:lvl9pPr>
          </a:lstStyle>
          <a:p>
            <a:r>
              <a:t>xx%</a:t>
            </a:r>
          </a:p>
        </p:txBody>
      </p:sp>
      <p:sp>
        <p:nvSpPr>
          <p:cNvPr id="25" name="Google Shape;25;p4"/>
          <p:cNvSpPr txBox="1">
            <a:spLocks noGrp="1"/>
          </p:cNvSpPr>
          <p:nvPr>
            <p:ph type="subTitle" idx="7"/>
          </p:nvPr>
        </p:nvSpPr>
        <p:spPr>
          <a:xfrm>
            <a:off x="1667753" y="4831540"/>
            <a:ext cx="2880600" cy="42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8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r>
              <a:rPr lang="en-US"/>
              <a:t>Click to edit Master subtitle style</a:t>
            </a:r>
            <a:endParaRPr/>
          </a:p>
        </p:txBody>
      </p:sp>
      <p:sp>
        <p:nvSpPr>
          <p:cNvPr id="26" name="Google Shape;26;p4"/>
          <p:cNvSpPr txBox="1">
            <a:spLocks noGrp="1"/>
          </p:cNvSpPr>
          <p:nvPr>
            <p:ph type="title" idx="8"/>
          </p:nvPr>
        </p:nvSpPr>
        <p:spPr>
          <a:xfrm>
            <a:off x="1500750" y="4575045"/>
            <a:ext cx="3214800" cy="4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
              <a:buNone/>
              <a:defRPr sz="9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r>
              <a:rPr lang="en-US"/>
              <a:t>Click to edit Master title style</a:t>
            </a:r>
            <a:endParaRPr/>
          </a:p>
        </p:txBody>
      </p:sp>
      <p:sp>
        <p:nvSpPr>
          <p:cNvPr id="27" name="Google Shape;27;p4"/>
          <p:cNvSpPr txBox="1">
            <a:spLocks noGrp="1"/>
          </p:cNvSpPr>
          <p:nvPr>
            <p:ph type="title" idx="9" hasCustomPrompt="1"/>
          </p:nvPr>
        </p:nvSpPr>
        <p:spPr>
          <a:xfrm>
            <a:off x="2826352" y="4298240"/>
            <a:ext cx="563400" cy="473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CADCDC"/>
              </a:buClr>
              <a:buSzPts val="1400"/>
              <a:buNone/>
              <a:defRPr sz="1400">
                <a:solidFill>
                  <a:srgbClr val="CADCDC"/>
                </a:solidFill>
              </a:defRPr>
            </a:lvl1pPr>
            <a:lvl2pPr lvl="1" algn="ctr" rtl="0">
              <a:spcBef>
                <a:spcPts val="0"/>
              </a:spcBef>
              <a:spcAft>
                <a:spcPts val="0"/>
              </a:spcAft>
              <a:buClr>
                <a:srgbClr val="CADCDC"/>
              </a:buClr>
              <a:buSzPts val="12000"/>
              <a:buNone/>
              <a:defRPr sz="12000">
                <a:solidFill>
                  <a:srgbClr val="CADCDC"/>
                </a:solidFill>
              </a:defRPr>
            </a:lvl2pPr>
            <a:lvl3pPr lvl="2" algn="ctr" rtl="0">
              <a:spcBef>
                <a:spcPts val="0"/>
              </a:spcBef>
              <a:spcAft>
                <a:spcPts val="0"/>
              </a:spcAft>
              <a:buClr>
                <a:srgbClr val="CADCDC"/>
              </a:buClr>
              <a:buSzPts val="12000"/>
              <a:buNone/>
              <a:defRPr sz="12000">
                <a:solidFill>
                  <a:srgbClr val="CADCDC"/>
                </a:solidFill>
              </a:defRPr>
            </a:lvl3pPr>
            <a:lvl4pPr lvl="3" algn="ctr" rtl="0">
              <a:spcBef>
                <a:spcPts val="0"/>
              </a:spcBef>
              <a:spcAft>
                <a:spcPts val="0"/>
              </a:spcAft>
              <a:buClr>
                <a:srgbClr val="CADCDC"/>
              </a:buClr>
              <a:buSzPts val="12000"/>
              <a:buNone/>
              <a:defRPr sz="12000">
                <a:solidFill>
                  <a:srgbClr val="CADCDC"/>
                </a:solidFill>
              </a:defRPr>
            </a:lvl4pPr>
            <a:lvl5pPr lvl="4" algn="ctr" rtl="0">
              <a:spcBef>
                <a:spcPts val="0"/>
              </a:spcBef>
              <a:spcAft>
                <a:spcPts val="0"/>
              </a:spcAft>
              <a:buClr>
                <a:srgbClr val="CADCDC"/>
              </a:buClr>
              <a:buSzPts val="12000"/>
              <a:buNone/>
              <a:defRPr sz="12000">
                <a:solidFill>
                  <a:srgbClr val="CADCDC"/>
                </a:solidFill>
              </a:defRPr>
            </a:lvl5pPr>
            <a:lvl6pPr lvl="5" algn="ctr" rtl="0">
              <a:spcBef>
                <a:spcPts val="0"/>
              </a:spcBef>
              <a:spcAft>
                <a:spcPts val="0"/>
              </a:spcAft>
              <a:buClr>
                <a:srgbClr val="CADCDC"/>
              </a:buClr>
              <a:buSzPts val="12000"/>
              <a:buNone/>
              <a:defRPr sz="12000">
                <a:solidFill>
                  <a:srgbClr val="CADCDC"/>
                </a:solidFill>
              </a:defRPr>
            </a:lvl6pPr>
            <a:lvl7pPr lvl="6" algn="ctr" rtl="0">
              <a:spcBef>
                <a:spcPts val="0"/>
              </a:spcBef>
              <a:spcAft>
                <a:spcPts val="0"/>
              </a:spcAft>
              <a:buClr>
                <a:srgbClr val="CADCDC"/>
              </a:buClr>
              <a:buSzPts val="12000"/>
              <a:buNone/>
              <a:defRPr sz="12000">
                <a:solidFill>
                  <a:srgbClr val="CADCDC"/>
                </a:solidFill>
              </a:defRPr>
            </a:lvl7pPr>
            <a:lvl8pPr lvl="7" algn="ctr" rtl="0">
              <a:spcBef>
                <a:spcPts val="0"/>
              </a:spcBef>
              <a:spcAft>
                <a:spcPts val="0"/>
              </a:spcAft>
              <a:buClr>
                <a:srgbClr val="CADCDC"/>
              </a:buClr>
              <a:buSzPts val="12000"/>
              <a:buNone/>
              <a:defRPr sz="12000">
                <a:solidFill>
                  <a:srgbClr val="CADCDC"/>
                </a:solidFill>
              </a:defRPr>
            </a:lvl8pPr>
            <a:lvl9pPr lvl="8" algn="ctr" rtl="0">
              <a:spcBef>
                <a:spcPts val="0"/>
              </a:spcBef>
              <a:spcAft>
                <a:spcPts val="0"/>
              </a:spcAft>
              <a:buClr>
                <a:srgbClr val="CADCDC"/>
              </a:buClr>
              <a:buSzPts val="12000"/>
              <a:buNone/>
              <a:defRPr sz="12000">
                <a:solidFill>
                  <a:srgbClr val="CADCDC"/>
                </a:solidFill>
              </a:defRPr>
            </a:lvl9pPr>
          </a:lstStyle>
          <a:p>
            <a:r>
              <a:t>xx%</a:t>
            </a:r>
          </a:p>
        </p:txBody>
      </p:sp>
      <p:sp>
        <p:nvSpPr>
          <p:cNvPr id="28" name="Google Shape;28;p4"/>
          <p:cNvSpPr txBox="1">
            <a:spLocks noGrp="1"/>
          </p:cNvSpPr>
          <p:nvPr>
            <p:ph type="subTitle" idx="13"/>
          </p:nvPr>
        </p:nvSpPr>
        <p:spPr>
          <a:xfrm>
            <a:off x="5171303" y="2243651"/>
            <a:ext cx="2880600" cy="42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8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r>
              <a:rPr lang="en-US"/>
              <a:t>Click to edit Master subtitle style</a:t>
            </a:r>
            <a:endParaRPr/>
          </a:p>
        </p:txBody>
      </p:sp>
      <p:sp>
        <p:nvSpPr>
          <p:cNvPr id="29" name="Google Shape;29;p4"/>
          <p:cNvSpPr txBox="1">
            <a:spLocks noGrp="1"/>
          </p:cNvSpPr>
          <p:nvPr>
            <p:ph type="title" idx="14"/>
          </p:nvPr>
        </p:nvSpPr>
        <p:spPr>
          <a:xfrm>
            <a:off x="5004300" y="1987156"/>
            <a:ext cx="3214800" cy="4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
              <a:buNone/>
              <a:defRPr sz="9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r>
              <a:rPr lang="en-US"/>
              <a:t>Click to edit Master title style</a:t>
            </a:r>
            <a:endParaRPr/>
          </a:p>
        </p:txBody>
      </p:sp>
      <p:sp>
        <p:nvSpPr>
          <p:cNvPr id="30" name="Google Shape;30;p4"/>
          <p:cNvSpPr txBox="1">
            <a:spLocks noGrp="1"/>
          </p:cNvSpPr>
          <p:nvPr>
            <p:ph type="title" idx="15" hasCustomPrompt="1"/>
          </p:nvPr>
        </p:nvSpPr>
        <p:spPr>
          <a:xfrm>
            <a:off x="6329903" y="1710351"/>
            <a:ext cx="563400" cy="473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CADCDC"/>
              </a:buClr>
              <a:buSzPts val="1400"/>
              <a:buNone/>
              <a:defRPr sz="1400">
                <a:solidFill>
                  <a:srgbClr val="CADCDC"/>
                </a:solidFill>
              </a:defRPr>
            </a:lvl1pPr>
            <a:lvl2pPr lvl="1" algn="ctr" rtl="0">
              <a:spcBef>
                <a:spcPts val="0"/>
              </a:spcBef>
              <a:spcAft>
                <a:spcPts val="0"/>
              </a:spcAft>
              <a:buClr>
                <a:srgbClr val="CADCDC"/>
              </a:buClr>
              <a:buSzPts val="12000"/>
              <a:buNone/>
              <a:defRPr sz="12000">
                <a:solidFill>
                  <a:srgbClr val="CADCDC"/>
                </a:solidFill>
              </a:defRPr>
            </a:lvl2pPr>
            <a:lvl3pPr lvl="2" algn="ctr" rtl="0">
              <a:spcBef>
                <a:spcPts val="0"/>
              </a:spcBef>
              <a:spcAft>
                <a:spcPts val="0"/>
              </a:spcAft>
              <a:buClr>
                <a:srgbClr val="CADCDC"/>
              </a:buClr>
              <a:buSzPts val="12000"/>
              <a:buNone/>
              <a:defRPr sz="12000">
                <a:solidFill>
                  <a:srgbClr val="CADCDC"/>
                </a:solidFill>
              </a:defRPr>
            </a:lvl3pPr>
            <a:lvl4pPr lvl="3" algn="ctr" rtl="0">
              <a:spcBef>
                <a:spcPts val="0"/>
              </a:spcBef>
              <a:spcAft>
                <a:spcPts val="0"/>
              </a:spcAft>
              <a:buClr>
                <a:srgbClr val="CADCDC"/>
              </a:buClr>
              <a:buSzPts val="12000"/>
              <a:buNone/>
              <a:defRPr sz="12000">
                <a:solidFill>
                  <a:srgbClr val="CADCDC"/>
                </a:solidFill>
              </a:defRPr>
            </a:lvl4pPr>
            <a:lvl5pPr lvl="4" algn="ctr" rtl="0">
              <a:spcBef>
                <a:spcPts val="0"/>
              </a:spcBef>
              <a:spcAft>
                <a:spcPts val="0"/>
              </a:spcAft>
              <a:buClr>
                <a:srgbClr val="CADCDC"/>
              </a:buClr>
              <a:buSzPts val="12000"/>
              <a:buNone/>
              <a:defRPr sz="12000">
                <a:solidFill>
                  <a:srgbClr val="CADCDC"/>
                </a:solidFill>
              </a:defRPr>
            </a:lvl5pPr>
            <a:lvl6pPr lvl="5" algn="ctr" rtl="0">
              <a:spcBef>
                <a:spcPts val="0"/>
              </a:spcBef>
              <a:spcAft>
                <a:spcPts val="0"/>
              </a:spcAft>
              <a:buClr>
                <a:srgbClr val="CADCDC"/>
              </a:buClr>
              <a:buSzPts val="12000"/>
              <a:buNone/>
              <a:defRPr sz="12000">
                <a:solidFill>
                  <a:srgbClr val="CADCDC"/>
                </a:solidFill>
              </a:defRPr>
            </a:lvl6pPr>
            <a:lvl7pPr lvl="6" algn="ctr" rtl="0">
              <a:spcBef>
                <a:spcPts val="0"/>
              </a:spcBef>
              <a:spcAft>
                <a:spcPts val="0"/>
              </a:spcAft>
              <a:buClr>
                <a:srgbClr val="CADCDC"/>
              </a:buClr>
              <a:buSzPts val="12000"/>
              <a:buNone/>
              <a:defRPr sz="12000">
                <a:solidFill>
                  <a:srgbClr val="CADCDC"/>
                </a:solidFill>
              </a:defRPr>
            </a:lvl7pPr>
            <a:lvl8pPr lvl="7" algn="ctr" rtl="0">
              <a:spcBef>
                <a:spcPts val="0"/>
              </a:spcBef>
              <a:spcAft>
                <a:spcPts val="0"/>
              </a:spcAft>
              <a:buClr>
                <a:srgbClr val="CADCDC"/>
              </a:buClr>
              <a:buSzPts val="12000"/>
              <a:buNone/>
              <a:defRPr sz="12000">
                <a:solidFill>
                  <a:srgbClr val="CADCDC"/>
                </a:solidFill>
              </a:defRPr>
            </a:lvl8pPr>
            <a:lvl9pPr lvl="8" algn="ctr" rtl="0">
              <a:spcBef>
                <a:spcPts val="0"/>
              </a:spcBef>
              <a:spcAft>
                <a:spcPts val="0"/>
              </a:spcAft>
              <a:buClr>
                <a:srgbClr val="CADCDC"/>
              </a:buClr>
              <a:buSzPts val="12000"/>
              <a:buNone/>
              <a:defRPr sz="12000">
                <a:solidFill>
                  <a:srgbClr val="CADCDC"/>
                </a:solidFill>
              </a:defRPr>
            </a:lvl9pPr>
          </a:lstStyle>
          <a:p>
            <a:r>
              <a:t>xx%</a:t>
            </a:r>
          </a:p>
        </p:txBody>
      </p:sp>
      <p:sp>
        <p:nvSpPr>
          <p:cNvPr id="31" name="Google Shape;31;p4"/>
          <p:cNvSpPr txBox="1">
            <a:spLocks noGrp="1"/>
          </p:cNvSpPr>
          <p:nvPr>
            <p:ph type="subTitle" idx="16"/>
          </p:nvPr>
        </p:nvSpPr>
        <p:spPr>
          <a:xfrm>
            <a:off x="5171303" y="3537613"/>
            <a:ext cx="2880600" cy="42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8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r>
              <a:rPr lang="en-US"/>
              <a:t>Click to edit Master subtitle style</a:t>
            </a:r>
            <a:endParaRPr/>
          </a:p>
        </p:txBody>
      </p:sp>
      <p:sp>
        <p:nvSpPr>
          <p:cNvPr id="32" name="Google Shape;32;p4"/>
          <p:cNvSpPr txBox="1">
            <a:spLocks noGrp="1"/>
          </p:cNvSpPr>
          <p:nvPr>
            <p:ph type="title" idx="17"/>
          </p:nvPr>
        </p:nvSpPr>
        <p:spPr>
          <a:xfrm>
            <a:off x="5004300" y="3281119"/>
            <a:ext cx="3214800" cy="4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
              <a:buNone/>
              <a:defRPr sz="9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r>
              <a:rPr lang="en-US"/>
              <a:t>Click to edit Master title style</a:t>
            </a:r>
            <a:endParaRPr/>
          </a:p>
        </p:txBody>
      </p:sp>
      <p:sp>
        <p:nvSpPr>
          <p:cNvPr id="33" name="Google Shape;33;p4"/>
          <p:cNvSpPr txBox="1">
            <a:spLocks noGrp="1"/>
          </p:cNvSpPr>
          <p:nvPr>
            <p:ph type="title" idx="18" hasCustomPrompt="1"/>
          </p:nvPr>
        </p:nvSpPr>
        <p:spPr>
          <a:xfrm>
            <a:off x="6329903" y="3004313"/>
            <a:ext cx="563400" cy="473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CADCDC"/>
              </a:buClr>
              <a:buSzPts val="1400"/>
              <a:buNone/>
              <a:defRPr sz="1400">
                <a:solidFill>
                  <a:srgbClr val="CADCDC"/>
                </a:solidFill>
              </a:defRPr>
            </a:lvl1pPr>
            <a:lvl2pPr lvl="1" algn="ctr" rtl="0">
              <a:spcBef>
                <a:spcPts val="0"/>
              </a:spcBef>
              <a:spcAft>
                <a:spcPts val="0"/>
              </a:spcAft>
              <a:buClr>
                <a:srgbClr val="CADCDC"/>
              </a:buClr>
              <a:buSzPts val="12000"/>
              <a:buNone/>
              <a:defRPr sz="12000">
                <a:solidFill>
                  <a:srgbClr val="CADCDC"/>
                </a:solidFill>
              </a:defRPr>
            </a:lvl2pPr>
            <a:lvl3pPr lvl="2" algn="ctr" rtl="0">
              <a:spcBef>
                <a:spcPts val="0"/>
              </a:spcBef>
              <a:spcAft>
                <a:spcPts val="0"/>
              </a:spcAft>
              <a:buClr>
                <a:srgbClr val="CADCDC"/>
              </a:buClr>
              <a:buSzPts val="12000"/>
              <a:buNone/>
              <a:defRPr sz="12000">
                <a:solidFill>
                  <a:srgbClr val="CADCDC"/>
                </a:solidFill>
              </a:defRPr>
            </a:lvl3pPr>
            <a:lvl4pPr lvl="3" algn="ctr" rtl="0">
              <a:spcBef>
                <a:spcPts val="0"/>
              </a:spcBef>
              <a:spcAft>
                <a:spcPts val="0"/>
              </a:spcAft>
              <a:buClr>
                <a:srgbClr val="CADCDC"/>
              </a:buClr>
              <a:buSzPts val="12000"/>
              <a:buNone/>
              <a:defRPr sz="12000">
                <a:solidFill>
                  <a:srgbClr val="CADCDC"/>
                </a:solidFill>
              </a:defRPr>
            </a:lvl4pPr>
            <a:lvl5pPr lvl="4" algn="ctr" rtl="0">
              <a:spcBef>
                <a:spcPts val="0"/>
              </a:spcBef>
              <a:spcAft>
                <a:spcPts val="0"/>
              </a:spcAft>
              <a:buClr>
                <a:srgbClr val="CADCDC"/>
              </a:buClr>
              <a:buSzPts val="12000"/>
              <a:buNone/>
              <a:defRPr sz="12000">
                <a:solidFill>
                  <a:srgbClr val="CADCDC"/>
                </a:solidFill>
              </a:defRPr>
            </a:lvl5pPr>
            <a:lvl6pPr lvl="5" algn="ctr" rtl="0">
              <a:spcBef>
                <a:spcPts val="0"/>
              </a:spcBef>
              <a:spcAft>
                <a:spcPts val="0"/>
              </a:spcAft>
              <a:buClr>
                <a:srgbClr val="CADCDC"/>
              </a:buClr>
              <a:buSzPts val="12000"/>
              <a:buNone/>
              <a:defRPr sz="12000">
                <a:solidFill>
                  <a:srgbClr val="CADCDC"/>
                </a:solidFill>
              </a:defRPr>
            </a:lvl6pPr>
            <a:lvl7pPr lvl="6" algn="ctr" rtl="0">
              <a:spcBef>
                <a:spcPts val="0"/>
              </a:spcBef>
              <a:spcAft>
                <a:spcPts val="0"/>
              </a:spcAft>
              <a:buClr>
                <a:srgbClr val="CADCDC"/>
              </a:buClr>
              <a:buSzPts val="12000"/>
              <a:buNone/>
              <a:defRPr sz="12000">
                <a:solidFill>
                  <a:srgbClr val="CADCDC"/>
                </a:solidFill>
              </a:defRPr>
            </a:lvl7pPr>
            <a:lvl8pPr lvl="7" algn="ctr" rtl="0">
              <a:spcBef>
                <a:spcPts val="0"/>
              </a:spcBef>
              <a:spcAft>
                <a:spcPts val="0"/>
              </a:spcAft>
              <a:buClr>
                <a:srgbClr val="CADCDC"/>
              </a:buClr>
              <a:buSzPts val="12000"/>
              <a:buNone/>
              <a:defRPr sz="12000">
                <a:solidFill>
                  <a:srgbClr val="CADCDC"/>
                </a:solidFill>
              </a:defRPr>
            </a:lvl8pPr>
            <a:lvl9pPr lvl="8" algn="ctr" rtl="0">
              <a:spcBef>
                <a:spcPts val="0"/>
              </a:spcBef>
              <a:spcAft>
                <a:spcPts val="0"/>
              </a:spcAft>
              <a:buClr>
                <a:srgbClr val="CADCDC"/>
              </a:buClr>
              <a:buSzPts val="12000"/>
              <a:buNone/>
              <a:defRPr sz="12000">
                <a:solidFill>
                  <a:srgbClr val="CADCDC"/>
                </a:solidFill>
              </a:defRPr>
            </a:lvl9pPr>
          </a:lstStyle>
          <a:p>
            <a:r>
              <a:t>xx%</a:t>
            </a:r>
          </a:p>
        </p:txBody>
      </p:sp>
      <p:sp>
        <p:nvSpPr>
          <p:cNvPr id="34" name="Google Shape;34;p4"/>
          <p:cNvSpPr txBox="1">
            <a:spLocks noGrp="1"/>
          </p:cNvSpPr>
          <p:nvPr>
            <p:ph type="subTitle" idx="19"/>
          </p:nvPr>
        </p:nvSpPr>
        <p:spPr>
          <a:xfrm>
            <a:off x="5171303" y="4831540"/>
            <a:ext cx="2880600" cy="42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800"/>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r>
              <a:rPr lang="en-US"/>
              <a:t>Click to edit Master subtitle style</a:t>
            </a:r>
            <a:endParaRPr/>
          </a:p>
        </p:txBody>
      </p:sp>
      <p:sp>
        <p:nvSpPr>
          <p:cNvPr id="35" name="Google Shape;35;p4"/>
          <p:cNvSpPr txBox="1">
            <a:spLocks noGrp="1"/>
          </p:cNvSpPr>
          <p:nvPr>
            <p:ph type="title" idx="20"/>
          </p:nvPr>
        </p:nvSpPr>
        <p:spPr>
          <a:xfrm>
            <a:off x="5004300" y="4575045"/>
            <a:ext cx="3214800" cy="4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
              <a:buNone/>
              <a:defRPr sz="9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r>
              <a:rPr lang="en-US"/>
              <a:t>Click to edit Master title style</a:t>
            </a:r>
            <a:endParaRPr/>
          </a:p>
        </p:txBody>
      </p:sp>
      <p:sp>
        <p:nvSpPr>
          <p:cNvPr id="36" name="Google Shape;36;p4"/>
          <p:cNvSpPr txBox="1">
            <a:spLocks noGrp="1"/>
          </p:cNvSpPr>
          <p:nvPr>
            <p:ph type="title" idx="21" hasCustomPrompt="1"/>
          </p:nvPr>
        </p:nvSpPr>
        <p:spPr>
          <a:xfrm>
            <a:off x="6329903" y="4298240"/>
            <a:ext cx="563400" cy="473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CADCDC"/>
              </a:buClr>
              <a:buSzPts val="1400"/>
              <a:buNone/>
              <a:defRPr sz="1400">
                <a:solidFill>
                  <a:srgbClr val="CADCDC"/>
                </a:solidFill>
              </a:defRPr>
            </a:lvl1pPr>
            <a:lvl2pPr lvl="1" algn="ctr" rtl="0">
              <a:spcBef>
                <a:spcPts val="0"/>
              </a:spcBef>
              <a:spcAft>
                <a:spcPts val="0"/>
              </a:spcAft>
              <a:buClr>
                <a:srgbClr val="CADCDC"/>
              </a:buClr>
              <a:buSzPts val="12000"/>
              <a:buNone/>
              <a:defRPr sz="12000">
                <a:solidFill>
                  <a:srgbClr val="CADCDC"/>
                </a:solidFill>
              </a:defRPr>
            </a:lvl2pPr>
            <a:lvl3pPr lvl="2" algn="ctr" rtl="0">
              <a:spcBef>
                <a:spcPts val="0"/>
              </a:spcBef>
              <a:spcAft>
                <a:spcPts val="0"/>
              </a:spcAft>
              <a:buClr>
                <a:srgbClr val="CADCDC"/>
              </a:buClr>
              <a:buSzPts val="12000"/>
              <a:buNone/>
              <a:defRPr sz="12000">
                <a:solidFill>
                  <a:srgbClr val="CADCDC"/>
                </a:solidFill>
              </a:defRPr>
            </a:lvl3pPr>
            <a:lvl4pPr lvl="3" algn="ctr" rtl="0">
              <a:spcBef>
                <a:spcPts val="0"/>
              </a:spcBef>
              <a:spcAft>
                <a:spcPts val="0"/>
              </a:spcAft>
              <a:buClr>
                <a:srgbClr val="CADCDC"/>
              </a:buClr>
              <a:buSzPts val="12000"/>
              <a:buNone/>
              <a:defRPr sz="12000">
                <a:solidFill>
                  <a:srgbClr val="CADCDC"/>
                </a:solidFill>
              </a:defRPr>
            </a:lvl4pPr>
            <a:lvl5pPr lvl="4" algn="ctr" rtl="0">
              <a:spcBef>
                <a:spcPts val="0"/>
              </a:spcBef>
              <a:spcAft>
                <a:spcPts val="0"/>
              </a:spcAft>
              <a:buClr>
                <a:srgbClr val="CADCDC"/>
              </a:buClr>
              <a:buSzPts val="12000"/>
              <a:buNone/>
              <a:defRPr sz="12000">
                <a:solidFill>
                  <a:srgbClr val="CADCDC"/>
                </a:solidFill>
              </a:defRPr>
            </a:lvl5pPr>
            <a:lvl6pPr lvl="5" algn="ctr" rtl="0">
              <a:spcBef>
                <a:spcPts val="0"/>
              </a:spcBef>
              <a:spcAft>
                <a:spcPts val="0"/>
              </a:spcAft>
              <a:buClr>
                <a:srgbClr val="CADCDC"/>
              </a:buClr>
              <a:buSzPts val="12000"/>
              <a:buNone/>
              <a:defRPr sz="12000">
                <a:solidFill>
                  <a:srgbClr val="CADCDC"/>
                </a:solidFill>
              </a:defRPr>
            </a:lvl6pPr>
            <a:lvl7pPr lvl="6" algn="ctr" rtl="0">
              <a:spcBef>
                <a:spcPts val="0"/>
              </a:spcBef>
              <a:spcAft>
                <a:spcPts val="0"/>
              </a:spcAft>
              <a:buClr>
                <a:srgbClr val="CADCDC"/>
              </a:buClr>
              <a:buSzPts val="12000"/>
              <a:buNone/>
              <a:defRPr sz="12000">
                <a:solidFill>
                  <a:srgbClr val="CADCDC"/>
                </a:solidFill>
              </a:defRPr>
            </a:lvl7pPr>
            <a:lvl8pPr lvl="7" algn="ctr" rtl="0">
              <a:spcBef>
                <a:spcPts val="0"/>
              </a:spcBef>
              <a:spcAft>
                <a:spcPts val="0"/>
              </a:spcAft>
              <a:buClr>
                <a:srgbClr val="CADCDC"/>
              </a:buClr>
              <a:buSzPts val="12000"/>
              <a:buNone/>
              <a:defRPr sz="12000">
                <a:solidFill>
                  <a:srgbClr val="CADCDC"/>
                </a:solidFill>
              </a:defRPr>
            </a:lvl8pPr>
            <a:lvl9pPr lvl="8" algn="ctr" rtl="0">
              <a:spcBef>
                <a:spcPts val="0"/>
              </a:spcBef>
              <a:spcAft>
                <a:spcPts val="0"/>
              </a:spcAft>
              <a:buClr>
                <a:srgbClr val="CADCDC"/>
              </a:buClr>
              <a:buSzPts val="12000"/>
              <a:buNone/>
              <a:defRPr sz="12000">
                <a:solidFill>
                  <a:srgbClr val="CADCDC"/>
                </a:solidFill>
              </a:defRPr>
            </a:lvl9pPr>
          </a:lstStyle>
          <a:p>
            <a:r>
              <a:t>xx%</a:t>
            </a:r>
          </a:p>
        </p:txBody>
      </p:sp>
    </p:spTree>
    <p:extLst>
      <p:ext uri="{BB962C8B-B14F-4D97-AF65-F5344CB8AC3E}">
        <p14:creationId xmlns:p14="http://schemas.microsoft.com/office/powerpoint/2010/main" val="2444128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37"/>
        <p:cNvGrpSpPr/>
        <p:nvPr/>
      </p:nvGrpSpPr>
      <p:grpSpPr>
        <a:xfrm>
          <a:off x="0" y="0"/>
          <a:ext cx="0" cy="0"/>
          <a:chOff x="0" y="0"/>
          <a:chExt cx="0" cy="0"/>
        </a:xfrm>
      </p:grpSpPr>
      <p:sp>
        <p:nvSpPr>
          <p:cNvPr id="38" name="Google Shape;38;p5"/>
          <p:cNvSpPr txBox="1">
            <a:spLocks noGrp="1"/>
          </p:cNvSpPr>
          <p:nvPr>
            <p:ph type="subTitle" idx="1"/>
          </p:nvPr>
        </p:nvSpPr>
        <p:spPr>
          <a:xfrm>
            <a:off x="1166425" y="2476200"/>
            <a:ext cx="2793300" cy="190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1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r>
              <a:rPr lang="en-US"/>
              <a:t>Click to edit Master subtitle style</a:t>
            </a:r>
            <a:endParaRPr/>
          </a:p>
        </p:txBody>
      </p:sp>
      <p:sp>
        <p:nvSpPr>
          <p:cNvPr id="39" name="Google Shape;39;p5"/>
          <p:cNvSpPr/>
          <p:nvPr/>
        </p:nvSpPr>
        <p:spPr>
          <a:xfrm>
            <a:off x="333700" y="-63800"/>
            <a:ext cx="227400" cy="6985600"/>
          </a:xfrm>
          <a:prstGeom prst="rect">
            <a:avLst/>
          </a:prstGeom>
          <a:solidFill>
            <a:srgbClr val="CA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40;p5"/>
          <p:cNvSpPr txBox="1">
            <a:spLocks noGrp="1"/>
          </p:cNvSpPr>
          <p:nvPr>
            <p:ph type="title"/>
          </p:nvPr>
        </p:nvSpPr>
        <p:spPr>
          <a:xfrm rot="-5400000">
            <a:off x="-2420800" y="3427400"/>
            <a:ext cx="5736400" cy="206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00"/>
              <a:buNone/>
              <a:defRPr sz="900"/>
            </a:lvl1pPr>
            <a:lvl2pPr lvl="1" algn="r" rtl="0">
              <a:spcBef>
                <a:spcPts val="0"/>
              </a:spcBef>
              <a:spcAft>
                <a:spcPts val="0"/>
              </a:spcAft>
              <a:buSzPts val="1200"/>
              <a:buNone/>
              <a:defRPr sz="1200"/>
            </a:lvl2pPr>
            <a:lvl3pPr lvl="2" algn="r" rtl="0">
              <a:spcBef>
                <a:spcPts val="0"/>
              </a:spcBef>
              <a:spcAft>
                <a:spcPts val="0"/>
              </a:spcAft>
              <a:buSzPts val="1200"/>
              <a:buNone/>
              <a:defRPr sz="1200"/>
            </a:lvl3pPr>
            <a:lvl4pPr lvl="3" algn="r" rtl="0">
              <a:spcBef>
                <a:spcPts val="0"/>
              </a:spcBef>
              <a:spcAft>
                <a:spcPts val="0"/>
              </a:spcAft>
              <a:buSzPts val="1200"/>
              <a:buNone/>
              <a:defRPr sz="1200"/>
            </a:lvl4pPr>
            <a:lvl5pPr lvl="4" algn="r" rtl="0">
              <a:spcBef>
                <a:spcPts val="0"/>
              </a:spcBef>
              <a:spcAft>
                <a:spcPts val="0"/>
              </a:spcAft>
              <a:buSzPts val="1200"/>
              <a:buNone/>
              <a:defRPr sz="1200"/>
            </a:lvl5pPr>
            <a:lvl6pPr lvl="5" algn="r" rtl="0">
              <a:spcBef>
                <a:spcPts val="0"/>
              </a:spcBef>
              <a:spcAft>
                <a:spcPts val="0"/>
              </a:spcAft>
              <a:buSzPts val="1200"/>
              <a:buNone/>
              <a:defRPr sz="1200"/>
            </a:lvl6pPr>
            <a:lvl7pPr lvl="6" algn="r" rtl="0">
              <a:spcBef>
                <a:spcPts val="0"/>
              </a:spcBef>
              <a:spcAft>
                <a:spcPts val="0"/>
              </a:spcAft>
              <a:buSzPts val="1200"/>
              <a:buNone/>
              <a:defRPr sz="1200"/>
            </a:lvl7pPr>
            <a:lvl8pPr lvl="7" algn="r" rtl="0">
              <a:spcBef>
                <a:spcPts val="0"/>
              </a:spcBef>
              <a:spcAft>
                <a:spcPts val="0"/>
              </a:spcAft>
              <a:buSzPts val="1200"/>
              <a:buNone/>
              <a:defRPr sz="1200"/>
            </a:lvl8pPr>
            <a:lvl9pPr lvl="8" algn="r" rtl="0">
              <a:spcBef>
                <a:spcPts val="0"/>
              </a:spcBef>
              <a:spcAft>
                <a:spcPts val="0"/>
              </a:spcAft>
              <a:buSzPts val="1200"/>
              <a:buNone/>
              <a:defRPr sz="1200"/>
            </a:lvl9pPr>
          </a:lstStyle>
          <a:p>
            <a:r>
              <a:rPr lang="en-US"/>
              <a:t>Click to edit Master title style</a:t>
            </a:r>
            <a:endParaRPr/>
          </a:p>
        </p:txBody>
      </p:sp>
    </p:spTree>
    <p:extLst>
      <p:ext uri="{BB962C8B-B14F-4D97-AF65-F5344CB8AC3E}">
        <p14:creationId xmlns:p14="http://schemas.microsoft.com/office/powerpoint/2010/main" val="625960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1">
  <p:cSld name="SECTION 1">
    <p:spTree>
      <p:nvGrpSpPr>
        <p:cNvPr id="1" name="Shape 41"/>
        <p:cNvGrpSpPr/>
        <p:nvPr/>
      </p:nvGrpSpPr>
      <p:grpSpPr>
        <a:xfrm>
          <a:off x="0" y="0"/>
          <a:ext cx="0" cy="0"/>
          <a:chOff x="0" y="0"/>
          <a:chExt cx="0" cy="0"/>
        </a:xfrm>
      </p:grpSpPr>
      <p:sp>
        <p:nvSpPr>
          <p:cNvPr id="42" name="Google Shape;42;p6"/>
          <p:cNvSpPr txBox="1">
            <a:spLocks noGrp="1"/>
          </p:cNvSpPr>
          <p:nvPr>
            <p:ph type="subTitle" idx="1"/>
          </p:nvPr>
        </p:nvSpPr>
        <p:spPr>
          <a:xfrm>
            <a:off x="5521500" y="3806433"/>
            <a:ext cx="3888600" cy="626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1600"/>
              </a:spcBef>
              <a:spcAft>
                <a:spcPts val="0"/>
              </a:spcAft>
              <a:buNone/>
              <a:defRPr sz="900"/>
            </a:lvl2pPr>
            <a:lvl3pPr lvl="2" rtl="0">
              <a:spcBef>
                <a:spcPts val="1600"/>
              </a:spcBef>
              <a:spcAft>
                <a:spcPts val="0"/>
              </a:spcAft>
              <a:buNone/>
              <a:defRPr sz="900"/>
            </a:lvl3pPr>
            <a:lvl4pPr lvl="3" rtl="0">
              <a:spcBef>
                <a:spcPts val="1600"/>
              </a:spcBef>
              <a:spcAft>
                <a:spcPts val="0"/>
              </a:spcAft>
              <a:buNone/>
              <a:defRPr sz="900"/>
            </a:lvl4pPr>
            <a:lvl5pPr lvl="4" rtl="0">
              <a:spcBef>
                <a:spcPts val="1600"/>
              </a:spcBef>
              <a:spcAft>
                <a:spcPts val="0"/>
              </a:spcAft>
              <a:buNone/>
              <a:defRPr sz="900"/>
            </a:lvl5pPr>
            <a:lvl6pPr lvl="5" rtl="0">
              <a:spcBef>
                <a:spcPts val="1600"/>
              </a:spcBef>
              <a:spcAft>
                <a:spcPts val="0"/>
              </a:spcAft>
              <a:buNone/>
              <a:defRPr sz="900"/>
            </a:lvl6pPr>
            <a:lvl7pPr lvl="6" rtl="0">
              <a:spcBef>
                <a:spcPts val="1600"/>
              </a:spcBef>
              <a:spcAft>
                <a:spcPts val="0"/>
              </a:spcAft>
              <a:buNone/>
              <a:defRPr sz="900"/>
            </a:lvl7pPr>
            <a:lvl8pPr lvl="7" rtl="0">
              <a:spcBef>
                <a:spcPts val="1600"/>
              </a:spcBef>
              <a:spcAft>
                <a:spcPts val="0"/>
              </a:spcAft>
              <a:buNone/>
              <a:defRPr sz="900"/>
            </a:lvl8pPr>
            <a:lvl9pPr lvl="8" rtl="0">
              <a:spcBef>
                <a:spcPts val="1600"/>
              </a:spcBef>
              <a:spcAft>
                <a:spcPts val="1600"/>
              </a:spcAft>
              <a:buNone/>
              <a:defRPr sz="900"/>
            </a:lvl9pPr>
          </a:lstStyle>
          <a:p>
            <a:r>
              <a:rPr lang="en-US"/>
              <a:t>Click to edit Master subtitle style</a:t>
            </a:r>
            <a:endParaRPr/>
          </a:p>
        </p:txBody>
      </p:sp>
      <p:sp>
        <p:nvSpPr>
          <p:cNvPr id="43" name="Google Shape;43;p6"/>
          <p:cNvSpPr txBox="1">
            <a:spLocks noGrp="1"/>
          </p:cNvSpPr>
          <p:nvPr>
            <p:ph type="title"/>
          </p:nvPr>
        </p:nvSpPr>
        <p:spPr>
          <a:xfrm>
            <a:off x="5521500" y="3234933"/>
            <a:ext cx="4959000" cy="8588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a:t>Click to edit Master title style</a:t>
            </a:r>
            <a:endParaRPr/>
          </a:p>
        </p:txBody>
      </p:sp>
      <p:sp>
        <p:nvSpPr>
          <p:cNvPr id="44" name="Google Shape;44;p6"/>
          <p:cNvSpPr txBox="1">
            <a:spLocks noGrp="1"/>
          </p:cNvSpPr>
          <p:nvPr>
            <p:ph type="title" idx="2" hasCustomPrompt="1"/>
          </p:nvPr>
        </p:nvSpPr>
        <p:spPr>
          <a:xfrm>
            <a:off x="5521500" y="2947433"/>
            <a:ext cx="1654200" cy="4732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CADCDC"/>
              </a:buClr>
              <a:buSzPts val="3600"/>
              <a:buNone/>
              <a:defRPr sz="3600">
                <a:solidFill>
                  <a:srgbClr val="CADCDC"/>
                </a:solidFill>
              </a:defRPr>
            </a:lvl1pPr>
            <a:lvl2pPr lvl="1" rtl="0">
              <a:spcBef>
                <a:spcPts val="0"/>
              </a:spcBef>
              <a:spcAft>
                <a:spcPts val="0"/>
              </a:spcAft>
              <a:buClr>
                <a:srgbClr val="CADCDC"/>
              </a:buClr>
              <a:buSzPts val="3000"/>
              <a:buNone/>
              <a:defRPr sz="3000">
                <a:solidFill>
                  <a:srgbClr val="CADCDC"/>
                </a:solidFill>
              </a:defRPr>
            </a:lvl2pPr>
            <a:lvl3pPr lvl="2" rtl="0">
              <a:spcBef>
                <a:spcPts val="0"/>
              </a:spcBef>
              <a:spcAft>
                <a:spcPts val="0"/>
              </a:spcAft>
              <a:buClr>
                <a:srgbClr val="CADCDC"/>
              </a:buClr>
              <a:buSzPts val="3000"/>
              <a:buNone/>
              <a:defRPr sz="3000">
                <a:solidFill>
                  <a:srgbClr val="CADCDC"/>
                </a:solidFill>
              </a:defRPr>
            </a:lvl3pPr>
            <a:lvl4pPr lvl="3" rtl="0">
              <a:spcBef>
                <a:spcPts val="0"/>
              </a:spcBef>
              <a:spcAft>
                <a:spcPts val="0"/>
              </a:spcAft>
              <a:buClr>
                <a:srgbClr val="CADCDC"/>
              </a:buClr>
              <a:buSzPts val="3000"/>
              <a:buNone/>
              <a:defRPr sz="3000">
                <a:solidFill>
                  <a:srgbClr val="CADCDC"/>
                </a:solidFill>
              </a:defRPr>
            </a:lvl4pPr>
            <a:lvl5pPr lvl="4" rtl="0">
              <a:spcBef>
                <a:spcPts val="0"/>
              </a:spcBef>
              <a:spcAft>
                <a:spcPts val="0"/>
              </a:spcAft>
              <a:buClr>
                <a:srgbClr val="CADCDC"/>
              </a:buClr>
              <a:buSzPts val="3000"/>
              <a:buNone/>
              <a:defRPr sz="3000">
                <a:solidFill>
                  <a:srgbClr val="CADCDC"/>
                </a:solidFill>
              </a:defRPr>
            </a:lvl5pPr>
            <a:lvl6pPr lvl="5" rtl="0">
              <a:spcBef>
                <a:spcPts val="0"/>
              </a:spcBef>
              <a:spcAft>
                <a:spcPts val="0"/>
              </a:spcAft>
              <a:buClr>
                <a:srgbClr val="CADCDC"/>
              </a:buClr>
              <a:buSzPts val="3000"/>
              <a:buNone/>
              <a:defRPr sz="3000">
                <a:solidFill>
                  <a:srgbClr val="CADCDC"/>
                </a:solidFill>
              </a:defRPr>
            </a:lvl6pPr>
            <a:lvl7pPr lvl="6" rtl="0">
              <a:spcBef>
                <a:spcPts val="0"/>
              </a:spcBef>
              <a:spcAft>
                <a:spcPts val="0"/>
              </a:spcAft>
              <a:buClr>
                <a:srgbClr val="CADCDC"/>
              </a:buClr>
              <a:buSzPts val="3000"/>
              <a:buNone/>
              <a:defRPr sz="3000">
                <a:solidFill>
                  <a:srgbClr val="CADCDC"/>
                </a:solidFill>
              </a:defRPr>
            </a:lvl7pPr>
            <a:lvl8pPr lvl="7" rtl="0">
              <a:spcBef>
                <a:spcPts val="0"/>
              </a:spcBef>
              <a:spcAft>
                <a:spcPts val="0"/>
              </a:spcAft>
              <a:buClr>
                <a:srgbClr val="CADCDC"/>
              </a:buClr>
              <a:buSzPts val="3000"/>
              <a:buNone/>
              <a:defRPr sz="3000">
                <a:solidFill>
                  <a:srgbClr val="CADCDC"/>
                </a:solidFill>
              </a:defRPr>
            </a:lvl8pPr>
            <a:lvl9pPr lvl="8" rtl="0">
              <a:spcBef>
                <a:spcPts val="0"/>
              </a:spcBef>
              <a:spcAft>
                <a:spcPts val="0"/>
              </a:spcAft>
              <a:buClr>
                <a:srgbClr val="CADCDC"/>
              </a:buClr>
              <a:buSzPts val="3000"/>
              <a:buNone/>
              <a:defRPr sz="3000">
                <a:solidFill>
                  <a:srgbClr val="CADCDC"/>
                </a:solidFill>
              </a:defRPr>
            </a:lvl9pPr>
          </a:lstStyle>
          <a:p>
            <a:r>
              <a:t>xx%</a:t>
            </a:r>
          </a:p>
        </p:txBody>
      </p:sp>
    </p:spTree>
    <p:extLst>
      <p:ext uri="{BB962C8B-B14F-4D97-AF65-F5344CB8AC3E}">
        <p14:creationId xmlns:p14="http://schemas.microsoft.com/office/powerpoint/2010/main" val="117131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45"/>
        <p:cNvGrpSpPr/>
        <p:nvPr/>
      </p:nvGrpSpPr>
      <p:grpSpPr>
        <a:xfrm>
          <a:off x="0" y="0"/>
          <a:ext cx="0" cy="0"/>
          <a:chOff x="0" y="0"/>
          <a:chExt cx="0" cy="0"/>
        </a:xfrm>
      </p:grpSpPr>
      <p:sp>
        <p:nvSpPr>
          <p:cNvPr id="46" name="Google Shape;46;p7"/>
          <p:cNvSpPr txBox="1">
            <a:spLocks noGrp="1"/>
          </p:cNvSpPr>
          <p:nvPr>
            <p:ph type="subTitle" idx="1"/>
          </p:nvPr>
        </p:nvSpPr>
        <p:spPr>
          <a:xfrm>
            <a:off x="6390275" y="1884333"/>
            <a:ext cx="2061000" cy="626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1600"/>
              </a:spcBef>
              <a:spcAft>
                <a:spcPts val="0"/>
              </a:spcAft>
              <a:buNone/>
              <a:defRPr sz="900"/>
            </a:lvl2pPr>
            <a:lvl3pPr lvl="2" rtl="0">
              <a:spcBef>
                <a:spcPts val="1600"/>
              </a:spcBef>
              <a:spcAft>
                <a:spcPts val="0"/>
              </a:spcAft>
              <a:buNone/>
              <a:defRPr sz="900"/>
            </a:lvl3pPr>
            <a:lvl4pPr lvl="3" rtl="0">
              <a:spcBef>
                <a:spcPts val="1600"/>
              </a:spcBef>
              <a:spcAft>
                <a:spcPts val="0"/>
              </a:spcAft>
              <a:buNone/>
              <a:defRPr sz="900"/>
            </a:lvl4pPr>
            <a:lvl5pPr lvl="4" rtl="0">
              <a:spcBef>
                <a:spcPts val="1600"/>
              </a:spcBef>
              <a:spcAft>
                <a:spcPts val="0"/>
              </a:spcAft>
              <a:buNone/>
              <a:defRPr sz="900"/>
            </a:lvl5pPr>
            <a:lvl6pPr lvl="5" rtl="0">
              <a:spcBef>
                <a:spcPts val="1600"/>
              </a:spcBef>
              <a:spcAft>
                <a:spcPts val="0"/>
              </a:spcAft>
              <a:buNone/>
              <a:defRPr sz="900"/>
            </a:lvl6pPr>
            <a:lvl7pPr lvl="6" rtl="0">
              <a:spcBef>
                <a:spcPts val="1600"/>
              </a:spcBef>
              <a:spcAft>
                <a:spcPts val="0"/>
              </a:spcAft>
              <a:buNone/>
              <a:defRPr sz="900"/>
            </a:lvl7pPr>
            <a:lvl8pPr lvl="7" rtl="0">
              <a:spcBef>
                <a:spcPts val="1600"/>
              </a:spcBef>
              <a:spcAft>
                <a:spcPts val="0"/>
              </a:spcAft>
              <a:buNone/>
              <a:defRPr sz="900"/>
            </a:lvl8pPr>
            <a:lvl9pPr lvl="8" rtl="0">
              <a:spcBef>
                <a:spcPts val="1600"/>
              </a:spcBef>
              <a:spcAft>
                <a:spcPts val="1600"/>
              </a:spcAft>
              <a:buNone/>
              <a:defRPr sz="900"/>
            </a:lvl9pPr>
          </a:lstStyle>
          <a:p>
            <a:r>
              <a:rPr lang="en-US"/>
              <a:t>Click to edit Master subtitle style</a:t>
            </a:r>
            <a:endParaRPr/>
          </a:p>
        </p:txBody>
      </p:sp>
      <p:sp>
        <p:nvSpPr>
          <p:cNvPr id="47" name="Google Shape;47;p7"/>
          <p:cNvSpPr txBox="1">
            <a:spLocks noGrp="1"/>
          </p:cNvSpPr>
          <p:nvPr>
            <p:ph type="subTitle" idx="2"/>
          </p:nvPr>
        </p:nvSpPr>
        <p:spPr>
          <a:xfrm>
            <a:off x="6390275" y="3115800"/>
            <a:ext cx="2061000" cy="626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1600"/>
              </a:spcBef>
              <a:spcAft>
                <a:spcPts val="0"/>
              </a:spcAft>
              <a:buNone/>
              <a:defRPr sz="900"/>
            </a:lvl2pPr>
            <a:lvl3pPr lvl="2" rtl="0">
              <a:spcBef>
                <a:spcPts val="1600"/>
              </a:spcBef>
              <a:spcAft>
                <a:spcPts val="0"/>
              </a:spcAft>
              <a:buNone/>
              <a:defRPr sz="900"/>
            </a:lvl3pPr>
            <a:lvl4pPr lvl="3" rtl="0">
              <a:spcBef>
                <a:spcPts val="1600"/>
              </a:spcBef>
              <a:spcAft>
                <a:spcPts val="0"/>
              </a:spcAft>
              <a:buNone/>
              <a:defRPr sz="900"/>
            </a:lvl4pPr>
            <a:lvl5pPr lvl="4" rtl="0">
              <a:spcBef>
                <a:spcPts val="1600"/>
              </a:spcBef>
              <a:spcAft>
                <a:spcPts val="0"/>
              </a:spcAft>
              <a:buNone/>
              <a:defRPr sz="900"/>
            </a:lvl5pPr>
            <a:lvl6pPr lvl="5" rtl="0">
              <a:spcBef>
                <a:spcPts val="1600"/>
              </a:spcBef>
              <a:spcAft>
                <a:spcPts val="0"/>
              </a:spcAft>
              <a:buNone/>
              <a:defRPr sz="900"/>
            </a:lvl6pPr>
            <a:lvl7pPr lvl="6" rtl="0">
              <a:spcBef>
                <a:spcPts val="1600"/>
              </a:spcBef>
              <a:spcAft>
                <a:spcPts val="0"/>
              </a:spcAft>
              <a:buNone/>
              <a:defRPr sz="900"/>
            </a:lvl7pPr>
            <a:lvl8pPr lvl="7" rtl="0">
              <a:spcBef>
                <a:spcPts val="1600"/>
              </a:spcBef>
              <a:spcAft>
                <a:spcPts val="0"/>
              </a:spcAft>
              <a:buNone/>
              <a:defRPr sz="900"/>
            </a:lvl8pPr>
            <a:lvl9pPr lvl="8" rtl="0">
              <a:spcBef>
                <a:spcPts val="1600"/>
              </a:spcBef>
              <a:spcAft>
                <a:spcPts val="1600"/>
              </a:spcAft>
              <a:buNone/>
              <a:defRPr sz="900"/>
            </a:lvl9pPr>
          </a:lstStyle>
          <a:p>
            <a:r>
              <a:rPr lang="en-US"/>
              <a:t>Click to edit Master subtitle style</a:t>
            </a:r>
            <a:endParaRPr/>
          </a:p>
        </p:txBody>
      </p:sp>
      <p:sp>
        <p:nvSpPr>
          <p:cNvPr id="48" name="Google Shape;48;p7"/>
          <p:cNvSpPr txBox="1">
            <a:spLocks noGrp="1"/>
          </p:cNvSpPr>
          <p:nvPr>
            <p:ph type="subTitle" idx="3"/>
          </p:nvPr>
        </p:nvSpPr>
        <p:spPr>
          <a:xfrm>
            <a:off x="6390275" y="4347267"/>
            <a:ext cx="2061000" cy="626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900"/>
            </a:lvl1pPr>
            <a:lvl2pPr lvl="1" rtl="0">
              <a:spcBef>
                <a:spcPts val="1600"/>
              </a:spcBef>
              <a:spcAft>
                <a:spcPts val="0"/>
              </a:spcAft>
              <a:buNone/>
              <a:defRPr sz="900"/>
            </a:lvl2pPr>
            <a:lvl3pPr lvl="2" rtl="0">
              <a:spcBef>
                <a:spcPts val="1600"/>
              </a:spcBef>
              <a:spcAft>
                <a:spcPts val="0"/>
              </a:spcAft>
              <a:buNone/>
              <a:defRPr sz="900"/>
            </a:lvl3pPr>
            <a:lvl4pPr lvl="3" rtl="0">
              <a:spcBef>
                <a:spcPts val="1600"/>
              </a:spcBef>
              <a:spcAft>
                <a:spcPts val="0"/>
              </a:spcAft>
              <a:buNone/>
              <a:defRPr sz="900"/>
            </a:lvl4pPr>
            <a:lvl5pPr lvl="4" rtl="0">
              <a:spcBef>
                <a:spcPts val="1600"/>
              </a:spcBef>
              <a:spcAft>
                <a:spcPts val="0"/>
              </a:spcAft>
              <a:buNone/>
              <a:defRPr sz="900"/>
            </a:lvl5pPr>
            <a:lvl6pPr lvl="5" rtl="0">
              <a:spcBef>
                <a:spcPts val="1600"/>
              </a:spcBef>
              <a:spcAft>
                <a:spcPts val="0"/>
              </a:spcAft>
              <a:buNone/>
              <a:defRPr sz="900"/>
            </a:lvl6pPr>
            <a:lvl7pPr lvl="6" rtl="0">
              <a:spcBef>
                <a:spcPts val="1600"/>
              </a:spcBef>
              <a:spcAft>
                <a:spcPts val="0"/>
              </a:spcAft>
              <a:buNone/>
              <a:defRPr sz="900"/>
            </a:lvl7pPr>
            <a:lvl8pPr lvl="7" rtl="0">
              <a:spcBef>
                <a:spcPts val="1600"/>
              </a:spcBef>
              <a:spcAft>
                <a:spcPts val="0"/>
              </a:spcAft>
              <a:buNone/>
              <a:defRPr sz="900"/>
            </a:lvl8pPr>
            <a:lvl9pPr lvl="8" rtl="0">
              <a:spcBef>
                <a:spcPts val="1600"/>
              </a:spcBef>
              <a:spcAft>
                <a:spcPts val="1600"/>
              </a:spcAft>
              <a:buNone/>
              <a:defRPr sz="900"/>
            </a:lvl9pPr>
          </a:lstStyle>
          <a:p>
            <a:r>
              <a:rPr lang="en-US"/>
              <a:t>Click to edit Master subtitle style</a:t>
            </a:r>
            <a:endParaRPr/>
          </a:p>
        </p:txBody>
      </p:sp>
      <p:sp>
        <p:nvSpPr>
          <p:cNvPr id="49" name="Google Shape;49;p7"/>
          <p:cNvSpPr/>
          <p:nvPr/>
        </p:nvSpPr>
        <p:spPr>
          <a:xfrm>
            <a:off x="333700" y="-63800"/>
            <a:ext cx="227400" cy="6985600"/>
          </a:xfrm>
          <a:prstGeom prst="rect">
            <a:avLst/>
          </a:prstGeom>
          <a:solidFill>
            <a:srgbClr val="CA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 name="Google Shape;50;p7"/>
          <p:cNvSpPr txBox="1">
            <a:spLocks noGrp="1"/>
          </p:cNvSpPr>
          <p:nvPr>
            <p:ph type="title"/>
          </p:nvPr>
        </p:nvSpPr>
        <p:spPr>
          <a:xfrm rot="-5400000">
            <a:off x="-2420800" y="3427400"/>
            <a:ext cx="5736400" cy="206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00"/>
              <a:buNone/>
              <a:defRPr sz="900"/>
            </a:lvl1pPr>
            <a:lvl2pPr lvl="1" algn="r" rtl="0">
              <a:spcBef>
                <a:spcPts val="0"/>
              </a:spcBef>
              <a:spcAft>
                <a:spcPts val="0"/>
              </a:spcAft>
              <a:buSzPts val="1200"/>
              <a:buNone/>
              <a:defRPr sz="1200"/>
            </a:lvl2pPr>
            <a:lvl3pPr lvl="2" algn="r" rtl="0">
              <a:spcBef>
                <a:spcPts val="0"/>
              </a:spcBef>
              <a:spcAft>
                <a:spcPts val="0"/>
              </a:spcAft>
              <a:buSzPts val="1200"/>
              <a:buNone/>
              <a:defRPr sz="1200"/>
            </a:lvl3pPr>
            <a:lvl4pPr lvl="3" algn="r" rtl="0">
              <a:spcBef>
                <a:spcPts val="0"/>
              </a:spcBef>
              <a:spcAft>
                <a:spcPts val="0"/>
              </a:spcAft>
              <a:buSzPts val="1200"/>
              <a:buNone/>
              <a:defRPr sz="1200"/>
            </a:lvl4pPr>
            <a:lvl5pPr lvl="4" algn="r" rtl="0">
              <a:spcBef>
                <a:spcPts val="0"/>
              </a:spcBef>
              <a:spcAft>
                <a:spcPts val="0"/>
              </a:spcAft>
              <a:buSzPts val="1200"/>
              <a:buNone/>
              <a:defRPr sz="1200"/>
            </a:lvl5pPr>
            <a:lvl6pPr lvl="5" algn="r" rtl="0">
              <a:spcBef>
                <a:spcPts val="0"/>
              </a:spcBef>
              <a:spcAft>
                <a:spcPts val="0"/>
              </a:spcAft>
              <a:buSzPts val="1200"/>
              <a:buNone/>
              <a:defRPr sz="1200"/>
            </a:lvl6pPr>
            <a:lvl7pPr lvl="6" algn="r" rtl="0">
              <a:spcBef>
                <a:spcPts val="0"/>
              </a:spcBef>
              <a:spcAft>
                <a:spcPts val="0"/>
              </a:spcAft>
              <a:buSzPts val="1200"/>
              <a:buNone/>
              <a:defRPr sz="1200"/>
            </a:lvl7pPr>
            <a:lvl8pPr lvl="7" algn="r" rtl="0">
              <a:spcBef>
                <a:spcPts val="0"/>
              </a:spcBef>
              <a:spcAft>
                <a:spcPts val="0"/>
              </a:spcAft>
              <a:buSzPts val="1200"/>
              <a:buNone/>
              <a:defRPr sz="1200"/>
            </a:lvl8pPr>
            <a:lvl9pPr lvl="8" algn="r" rtl="0">
              <a:spcBef>
                <a:spcPts val="0"/>
              </a:spcBef>
              <a:spcAft>
                <a:spcPts val="0"/>
              </a:spcAft>
              <a:buSzPts val="1200"/>
              <a:buNone/>
              <a:defRPr sz="1200"/>
            </a:lvl9pPr>
          </a:lstStyle>
          <a:p>
            <a:r>
              <a:rPr lang="en-US"/>
              <a:t>Click to edit Master title style</a:t>
            </a:r>
            <a:endParaRPr/>
          </a:p>
        </p:txBody>
      </p:sp>
    </p:spTree>
    <p:extLst>
      <p:ext uri="{BB962C8B-B14F-4D97-AF65-F5344CB8AC3E}">
        <p14:creationId xmlns:p14="http://schemas.microsoft.com/office/powerpoint/2010/main" val="1826313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FOUR COLUMNS">
  <p:cSld name="TITLE + FOUR COLUMNS">
    <p:spTree>
      <p:nvGrpSpPr>
        <p:cNvPr id="1" name="Shape 51"/>
        <p:cNvGrpSpPr/>
        <p:nvPr/>
      </p:nvGrpSpPr>
      <p:grpSpPr>
        <a:xfrm>
          <a:off x="0" y="0"/>
          <a:ext cx="0" cy="0"/>
          <a:chOff x="0" y="0"/>
          <a:chExt cx="0" cy="0"/>
        </a:xfrm>
      </p:grpSpPr>
      <p:sp>
        <p:nvSpPr>
          <p:cNvPr id="52" name="Google Shape;52;p8"/>
          <p:cNvSpPr txBox="1">
            <a:spLocks noGrp="1"/>
          </p:cNvSpPr>
          <p:nvPr>
            <p:ph type="subTitle" idx="1"/>
          </p:nvPr>
        </p:nvSpPr>
        <p:spPr>
          <a:xfrm>
            <a:off x="1398588" y="4088200"/>
            <a:ext cx="1515600" cy="62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900"/>
            </a:lvl1pPr>
            <a:lvl2pPr lvl="1" algn="ctr" rtl="0">
              <a:spcBef>
                <a:spcPts val="1600"/>
              </a:spcBef>
              <a:spcAft>
                <a:spcPts val="0"/>
              </a:spcAft>
              <a:buNone/>
              <a:defRPr sz="900"/>
            </a:lvl2pPr>
            <a:lvl3pPr lvl="2" algn="ctr" rtl="0">
              <a:spcBef>
                <a:spcPts val="1600"/>
              </a:spcBef>
              <a:spcAft>
                <a:spcPts val="0"/>
              </a:spcAft>
              <a:buNone/>
              <a:defRPr sz="900"/>
            </a:lvl3pPr>
            <a:lvl4pPr lvl="3" algn="ctr" rtl="0">
              <a:spcBef>
                <a:spcPts val="1600"/>
              </a:spcBef>
              <a:spcAft>
                <a:spcPts val="0"/>
              </a:spcAft>
              <a:buNone/>
              <a:defRPr sz="900"/>
            </a:lvl4pPr>
            <a:lvl5pPr lvl="4" algn="ctr" rtl="0">
              <a:spcBef>
                <a:spcPts val="1600"/>
              </a:spcBef>
              <a:spcAft>
                <a:spcPts val="0"/>
              </a:spcAft>
              <a:buNone/>
              <a:defRPr sz="900"/>
            </a:lvl5pPr>
            <a:lvl6pPr lvl="5" algn="ctr" rtl="0">
              <a:spcBef>
                <a:spcPts val="1600"/>
              </a:spcBef>
              <a:spcAft>
                <a:spcPts val="0"/>
              </a:spcAft>
              <a:buNone/>
              <a:defRPr sz="900"/>
            </a:lvl6pPr>
            <a:lvl7pPr lvl="6" algn="ctr" rtl="0">
              <a:spcBef>
                <a:spcPts val="1600"/>
              </a:spcBef>
              <a:spcAft>
                <a:spcPts val="0"/>
              </a:spcAft>
              <a:buNone/>
              <a:defRPr sz="900"/>
            </a:lvl7pPr>
            <a:lvl8pPr lvl="7" algn="ctr" rtl="0">
              <a:spcBef>
                <a:spcPts val="1600"/>
              </a:spcBef>
              <a:spcAft>
                <a:spcPts val="0"/>
              </a:spcAft>
              <a:buNone/>
              <a:defRPr sz="900"/>
            </a:lvl8pPr>
            <a:lvl9pPr lvl="8" algn="ctr" rtl="0">
              <a:spcBef>
                <a:spcPts val="1600"/>
              </a:spcBef>
              <a:spcAft>
                <a:spcPts val="1600"/>
              </a:spcAft>
              <a:buNone/>
              <a:defRPr sz="900"/>
            </a:lvl9pPr>
          </a:lstStyle>
          <a:p>
            <a:r>
              <a:rPr lang="en-US"/>
              <a:t>Click to edit Master subtitle style</a:t>
            </a:r>
            <a:endParaRPr/>
          </a:p>
        </p:txBody>
      </p:sp>
      <p:sp>
        <p:nvSpPr>
          <p:cNvPr id="53" name="Google Shape;53;p8"/>
          <p:cNvSpPr txBox="1">
            <a:spLocks noGrp="1"/>
          </p:cNvSpPr>
          <p:nvPr>
            <p:ph type="subTitle" idx="2"/>
          </p:nvPr>
        </p:nvSpPr>
        <p:spPr>
          <a:xfrm>
            <a:off x="3192463" y="4088200"/>
            <a:ext cx="1515600" cy="62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900"/>
            </a:lvl1pPr>
            <a:lvl2pPr lvl="1" algn="ctr" rtl="0">
              <a:spcBef>
                <a:spcPts val="1600"/>
              </a:spcBef>
              <a:spcAft>
                <a:spcPts val="0"/>
              </a:spcAft>
              <a:buNone/>
              <a:defRPr sz="900"/>
            </a:lvl2pPr>
            <a:lvl3pPr lvl="2" algn="ctr" rtl="0">
              <a:spcBef>
                <a:spcPts val="1600"/>
              </a:spcBef>
              <a:spcAft>
                <a:spcPts val="0"/>
              </a:spcAft>
              <a:buNone/>
              <a:defRPr sz="900"/>
            </a:lvl3pPr>
            <a:lvl4pPr lvl="3" algn="ctr" rtl="0">
              <a:spcBef>
                <a:spcPts val="1600"/>
              </a:spcBef>
              <a:spcAft>
                <a:spcPts val="0"/>
              </a:spcAft>
              <a:buNone/>
              <a:defRPr sz="900"/>
            </a:lvl4pPr>
            <a:lvl5pPr lvl="4" algn="ctr" rtl="0">
              <a:spcBef>
                <a:spcPts val="1600"/>
              </a:spcBef>
              <a:spcAft>
                <a:spcPts val="0"/>
              </a:spcAft>
              <a:buNone/>
              <a:defRPr sz="900"/>
            </a:lvl5pPr>
            <a:lvl6pPr lvl="5" algn="ctr" rtl="0">
              <a:spcBef>
                <a:spcPts val="1600"/>
              </a:spcBef>
              <a:spcAft>
                <a:spcPts val="0"/>
              </a:spcAft>
              <a:buNone/>
              <a:defRPr sz="900"/>
            </a:lvl6pPr>
            <a:lvl7pPr lvl="6" algn="ctr" rtl="0">
              <a:spcBef>
                <a:spcPts val="1600"/>
              </a:spcBef>
              <a:spcAft>
                <a:spcPts val="0"/>
              </a:spcAft>
              <a:buNone/>
              <a:defRPr sz="900"/>
            </a:lvl7pPr>
            <a:lvl8pPr lvl="7" algn="ctr" rtl="0">
              <a:spcBef>
                <a:spcPts val="1600"/>
              </a:spcBef>
              <a:spcAft>
                <a:spcPts val="0"/>
              </a:spcAft>
              <a:buNone/>
              <a:defRPr sz="900"/>
            </a:lvl8pPr>
            <a:lvl9pPr lvl="8" algn="ctr" rtl="0">
              <a:spcBef>
                <a:spcPts val="1600"/>
              </a:spcBef>
              <a:spcAft>
                <a:spcPts val="1600"/>
              </a:spcAft>
              <a:buNone/>
              <a:defRPr sz="900"/>
            </a:lvl9pPr>
          </a:lstStyle>
          <a:p>
            <a:r>
              <a:rPr lang="en-US"/>
              <a:t>Click to edit Master subtitle style</a:t>
            </a:r>
            <a:endParaRPr/>
          </a:p>
        </p:txBody>
      </p:sp>
      <p:sp>
        <p:nvSpPr>
          <p:cNvPr id="54" name="Google Shape;54;p8"/>
          <p:cNvSpPr txBox="1">
            <a:spLocks noGrp="1"/>
          </p:cNvSpPr>
          <p:nvPr>
            <p:ph type="subTitle" idx="3"/>
          </p:nvPr>
        </p:nvSpPr>
        <p:spPr>
          <a:xfrm>
            <a:off x="4986338" y="4088200"/>
            <a:ext cx="1515600" cy="62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900"/>
            </a:lvl1pPr>
            <a:lvl2pPr lvl="1" algn="ctr" rtl="0">
              <a:spcBef>
                <a:spcPts val="1600"/>
              </a:spcBef>
              <a:spcAft>
                <a:spcPts val="0"/>
              </a:spcAft>
              <a:buNone/>
              <a:defRPr sz="900"/>
            </a:lvl2pPr>
            <a:lvl3pPr lvl="2" algn="ctr" rtl="0">
              <a:spcBef>
                <a:spcPts val="1600"/>
              </a:spcBef>
              <a:spcAft>
                <a:spcPts val="0"/>
              </a:spcAft>
              <a:buNone/>
              <a:defRPr sz="900"/>
            </a:lvl3pPr>
            <a:lvl4pPr lvl="3" algn="ctr" rtl="0">
              <a:spcBef>
                <a:spcPts val="1600"/>
              </a:spcBef>
              <a:spcAft>
                <a:spcPts val="0"/>
              </a:spcAft>
              <a:buNone/>
              <a:defRPr sz="900"/>
            </a:lvl4pPr>
            <a:lvl5pPr lvl="4" algn="ctr" rtl="0">
              <a:spcBef>
                <a:spcPts val="1600"/>
              </a:spcBef>
              <a:spcAft>
                <a:spcPts val="0"/>
              </a:spcAft>
              <a:buNone/>
              <a:defRPr sz="900"/>
            </a:lvl5pPr>
            <a:lvl6pPr lvl="5" algn="ctr" rtl="0">
              <a:spcBef>
                <a:spcPts val="1600"/>
              </a:spcBef>
              <a:spcAft>
                <a:spcPts val="0"/>
              </a:spcAft>
              <a:buNone/>
              <a:defRPr sz="900"/>
            </a:lvl6pPr>
            <a:lvl7pPr lvl="6" algn="ctr" rtl="0">
              <a:spcBef>
                <a:spcPts val="1600"/>
              </a:spcBef>
              <a:spcAft>
                <a:spcPts val="0"/>
              </a:spcAft>
              <a:buNone/>
              <a:defRPr sz="900"/>
            </a:lvl7pPr>
            <a:lvl8pPr lvl="7" algn="ctr" rtl="0">
              <a:spcBef>
                <a:spcPts val="1600"/>
              </a:spcBef>
              <a:spcAft>
                <a:spcPts val="0"/>
              </a:spcAft>
              <a:buNone/>
              <a:defRPr sz="900"/>
            </a:lvl8pPr>
            <a:lvl9pPr lvl="8" algn="ctr" rtl="0">
              <a:spcBef>
                <a:spcPts val="1600"/>
              </a:spcBef>
              <a:spcAft>
                <a:spcPts val="1600"/>
              </a:spcAft>
              <a:buNone/>
              <a:defRPr sz="900"/>
            </a:lvl9pPr>
          </a:lstStyle>
          <a:p>
            <a:r>
              <a:rPr lang="en-US"/>
              <a:t>Click to edit Master subtitle style</a:t>
            </a:r>
            <a:endParaRPr/>
          </a:p>
        </p:txBody>
      </p:sp>
      <p:sp>
        <p:nvSpPr>
          <p:cNvPr id="55" name="Google Shape;55;p8"/>
          <p:cNvSpPr txBox="1">
            <a:spLocks noGrp="1"/>
          </p:cNvSpPr>
          <p:nvPr>
            <p:ph type="subTitle" idx="4"/>
          </p:nvPr>
        </p:nvSpPr>
        <p:spPr>
          <a:xfrm>
            <a:off x="6780213" y="4088200"/>
            <a:ext cx="1515600" cy="62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900"/>
            </a:lvl1pPr>
            <a:lvl2pPr lvl="1" algn="ctr" rtl="0">
              <a:spcBef>
                <a:spcPts val="1600"/>
              </a:spcBef>
              <a:spcAft>
                <a:spcPts val="0"/>
              </a:spcAft>
              <a:buNone/>
              <a:defRPr sz="900"/>
            </a:lvl2pPr>
            <a:lvl3pPr lvl="2" algn="ctr" rtl="0">
              <a:spcBef>
                <a:spcPts val="1600"/>
              </a:spcBef>
              <a:spcAft>
                <a:spcPts val="0"/>
              </a:spcAft>
              <a:buNone/>
              <a:defRPr sz="900"/>
            </a:lvl3pPr>
            <a:lvl4pPr lvl="3" algn="ctr" rtl="0">
              <a:spcBef>
                <a:spcPts val="1600"/>
              </a:spcBef>
              <a:spcAft>
                <a:spcPts val="0"/>
              </a:spcAft>
              <a:buNone/>
              <a:defRPr sz="900"/>
            </a:lvl4pPr>
            <a:lvl5pPr lvl="4" algn="ctr" rtl="0">
              <a:spcBef>
                <a:spcPts val="1600"/>
              </a:spcBef>
              <a:spcAft>
                <a:spcPts val="0"/>
              </a:spcAft>
              <a:buNone/>
              <a:defRPr sz="900"/>
            </a:lvl5pPr>
            <a:lvl6pPr lvl="5" algn="ctr" rtl="0">
              <a:spcBef>
                <a:spcPts val="1600"/>
              </a:spcBef>
              <a:spcAft>
                <a:spcPts val="0"/>
              </a:spcAft>
              <a:buNone/>
              <a:defRPr sz="900"/>
            </a:lvl6pPr>
            <a:lvl7pPr lvl="6" algn="ctr" rtl="0">
              <a:spcBef>
                <a:spcPts val="1600"/>
              </a:spcBef>
              <a:spcAft>
                <a:spcPts val="0"/>
              </a:spcAft>
              <a:buNone/>
              <a:defRPr sz="900"/>
            </a:lvl7pPr>
            <a:lvl8pPr lvl="7" algn="ctr" rtl="0">
              <a:spcBef>
                <a:spcPts val="1600"/>
              </a:spcBef>
              <a:spcAft>
                <a:spcPts val="0"/>
              </a:spcAft>
              <a:buNone/>
              <a:defRPr sz="900"/>
            </a:lvl8pPr>
            <a:lvl9pPr lvl="8" algn="ctr" rtl="0">
              <a:spcBef>
                <a:spcPts val="1600"/>
              </a:spcBef>
              <a:spcAft>
                <a:spcPts val="1600"/>
              </a:spcAft>
              <a:buNone/>
              <a:defRPr sz="900"/>
            </a:lvl9pPr>
          </a:lstStyle>
          <a:p>
            <a:r>
              <a:rPr lang="en-US"/>
              <a:t>Click to edit Master subtitle style</a:t>
            </a:r>
            <a:endParaRPr/>
          </a:p>
        </p:txBody>
      </p:sp>
      <p:sp>
        <p:nvSpPr>
          <p:cNvPr id="56" name="Google Shape;56;p8"/>
          <p:cNvSpPr/>
          <p:nvPr/>
        </p:nvSpPr>
        <p:spPr>
          <a:xfrm>
            <a:off x="333700" y="-63800"/>
            <a:ext cx="227400" cy="6985600"/>
          </a:xfrm>
          <a:prstGeom prst="rect">
            <a:avLst/>
          </a:prstGeom>
          <a:solidFill>
            <a:srgbClr val="CA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 name="Google Shape;57;p8"/>
          <p:cNvSpPr txBox="1">
            <a:spLocks noGrp="1"/>
          </p:cNvSpPr>
          <p:nvPr>
            <p:ph type="title"/>
          </p:nvPr>
        </p:nvSpPr>
        <p:spPr>
          <a:xfrm rot="-5400000">
            <a:off x="-2420800" y="3427400"/>
            <a:ext cx="5736400" cy="206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00"/>
              <a:buNone/>
              <a:defRPr sz="900"/>
            </a:lvl1pPr>
            <a:lvl2pPr lvl="1" algn="r" rtl="0">
              <a:spcBef>
                <a:spcPts val="0"/>
              </a:spcBef>
              <a:spcAft>
                <a:spcPts val="0"/>
              </a:spcAft>
              <a:buSzPts val="1200"/>
              <a:buNone/>
              <a:defRPr sz="1200"/>
            </a:lvl2pPr>
            <a:lvl3pPr lvl="2" algn="r" rtl="0">
              <a:spcBef>
                <a:spcPts val="0"/>
              </a:spcBef>
              <a:spcAft>
                <a:spcPts val="0"/>
              </a:spcAft>
              <a:buSzPts val="1200"/>
              <a:buNone/>
              <a:defRPr sz="1200"/>
            </a:lvl3pPr>
            <a:lvl4pPr lvl="3" algn="r" rtl="0">
              <a:spcBef>
                <a:spcPts val="0"/>
              </a:spcBef>
              <a:spcAft>
                <a:spcPts val="0"/>
              </a:spcAft>
              <a:buSzPts val="1200"/>
              <a:buNone/>
              <a:defRPr sz="1200"/>
            </a:lvl4pPr>
            <a:lvl5pPr lvl="4" algn="r" rtl="0">
              <a:spcBef>
                <a:spcPts val="0"/>
              </a:spcBef>
              <a:spcAft>
                <a:spcPts val="0"/>
              </a:spcAft>
              <a:buSzPts val="1200"/>
              <a:buNone/>
              <a:defRPr sz="1200"/>
            </a:lvl5pPr>
            <a:lvl6pPr lvl="5" algn="r" rtl="0">
              <a:spcBef>
                <a:spcPts val="0"/>
              </a:spcBef>
              <a:spcAft>
                <a:spcPts val="0"/>
              </a:spcAft>
              <a:buSzPts val="1200"/>
              <a:buNone/>
              <a:defRPr sz="1200"/>
            </a:lvl6pPr>
            <a:lvl7pPr lvl="6" algn="r" rtl="0">
              <a:spcBef>
                <a:spcPts val="0"/>
              </a:spcBef>
              <a:spcAft>
                <a:spcPts val="0"/>
              </a:spcAft>
              <a:buSzPts val="1200"/>
              <a:buNone/>
              <a:defRPr sz="1200"/>
            </a:lvl7pPr>
            <a:lvl8pPr lvl="7" algn="r" rtl="0">
              <a:spcBef>
                <a:spcPts val="0"/>
              </a:spcBef>
              <a:spcAft>
                <a:spcPts val="0"/>
              </a:spcAft>
              <a:buSzPts val="1200"/>
              <a:buNone/>
              <a:defRPr sz="1200"/>
            </a:lvl8pPr>
            <a:lvl9pPr lvl="8" algn="r" rtl="0">
              <a:spcBef>
                <a:spcPts val="0"/>
              </a:spcBef>
              <a:spcAft>
                <a:spcPts val="0"/>
              </a:spcAft>
              <a:buSzPts val="1200"/>
              <a:buNone/>
              <a:defRPr sz="1200"/>
            </a:lvl9pPr>
          </a:lstStyle>
          <a:p>
            <a:r>
              <a:rPr lang="en-US"/>
              <a:t>Click to edit Master title style</a:t>
            </a:r>
            <a:endParaRPr/>
          </a:p>
        </p:txBody>
      </p:sp>
      <p:sp>
        <p:nvSpPr>
          <p:cNvPr id="58" name="Google Shape;58;p8"/>
          <p:cNvSpPr txBox="1">
            <a:spLocks noGrp="1"/>
          </p:cNvSpPr>
          <p:nvPr>
            <p:ph type="title" idx="5"/>
          </p:nvPr>
        </p:nvSpPr>
        <p:spPr>
          <a:xfrm>
            <a:off x="1398600" y="3798267"/>
            <a:ext cx="1515600" cy="4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
              <a:buNone/>
              <a:defRPr sz="9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r>
              <a:rPr lang="en-US"/>
              <a:t>Click to edit Master title style</a:t>
            </a:r>
            <a:endParaRPr/>
          </a:p>
        </p:txBody>
      </p:sp>
      <p:sp>
        <p:nvSpPr>
          <p:cNvPr id="59" name="Google Shape;59;p8"/>
          <p:cNvSpPr txBox="1">
            <a:spLocks noGrp="1"/>
          </p:cNvSpPr>
          <p:nvPr>
            <p:ph type="title" idx="6"/>
          </p:nvPr>
        </p:nvSpPr>
        <p:spPr>
          <a:xfrm>
            <a:off x="3192475" y="3798267"/>
            <a:ext cx="1515600" cy="4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
              <a:buNone/>
              <a:defRPr sz="9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r>
              <a:rPr lang="en-US"/>
              <a:t>Click to edit Master title style</a:t>
            </a:r>
            <a:endParaRPr/>
          </a:p>
        </p:txBody>
      </p:sp>
      <p:sp>
        <p:nvSpPr>
          <p:cNvPr id="60" name="Google Shape;60;p8"/>
          <p:cNvSpPr txBox="1">
            <a:spLocks noGrp="1"/>
          </p:cNvSpPr>
          <p:nvPr>
            <p:ph type="title" idx="7"/>
          </p:nvPr>
        </p:nvSpPr>
        <p:spPr>
          <a:xfrm>
            <a:off x="4986350" y="3798267"/>
            <a:ext cx="1515600" cy="4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
              <a:buNone/>
              <a:defRPr sz="9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r>
              <a:rPr lang="en-US"/>
              <a:t>Click to edit Master title style</a:t>
            </a:r>
            <a:endParaRPr/>
          </a:p>
        </p:txBody>
      </p:sp>
      <p:sp>
        <p:nvSpPr>
          <p:cNvPr id="61" name="Google Shape;61;p8"/>
          <p:cNvSpPr txBox="1">
            <a:spLocks noGrp="1"/>
          </p:cNvSpPr>
          <p:nvPr>
            <p:ph type="title" idx="8"/>
          </p:nvPr>
        </p:nvSpPr>
        <p:spPr>
          <a:xfrm>
            <a:off x="6780225" y="3798267"/>
            <a:ext cx="1515600" cy="4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
              <a:buNone/>
              <a:defRPr sz="9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r>
              <a:rPr lang="en-US"/>
              <a:t>Click to edit Master title style</a:t>
            </a:r>
            <a:endParaRPr/>
          </a:p>
        </p:txBody>
      </p:sp>
    </p:spTree>
    <p:extLst>
      <p:ext uri="{BB962C8B-B14F-4D97-AF65-F5344CB8AC3E}">
        <p14:creationId xmlns:p14="http://schemas.microsoft.com/office/powerpoint/2010/main" val="3483418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62"/>
        <p:cNvGrpSpPr/>
        <p:nvPr/>
      </p:nvGrpSpPr>
      <p:grpSpPr>
        <a:xfrm>
          <a:off x="0" y="0"/>
          <a:ext cx="0" cy="0"/>
          <a:chOff x="0" y="0"/>
          <a:chExt cx="0" cy="0"/>
        </a:xfrm>
      </p:grpSpPr>
      <p:sp>
        <p:nvSpPr>
          <p:cNvPr id="63" name="Google Shape;63;p9"/>
          <p:cNvSpPr/>
          <p:nvPr/>
        </p:nvSpPr>
        <p:spPr>
          <a:xfrm>
            <a:off x="333700" y="-63800"/>
            <a:ext cx="227400" cy="6985600"/>
          </a:xfrm>
          <a:prstGeom prst="rect">
            <a:avLst/>
          </a:prstGeom>
          <a:solidFill>
            <a:srgbClr val="CA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 name="Google Shape;64;p9"/>
          <p:cNvSpPr txBox="1">
            <a:spLocks noGrp="1"/>
          </p:cNvSpPr>
          <p:nvPr>
            <p:ph type="title"/>
          </p:nvPr>
        </p:nvSpPr>
        <p:spPr>
          <a:xfrm rot="-5400000">
            <a:off x="-2420800" y="3427400"/>
            <a:ext cx="5736400" cy="206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00"/>
              <a:buNone/>
              <a:defRPr sz="900"/>
            </a:lvl1pPr>
            <a:lvl2pPr lvl="1" algn="r" rtl="0">
              <a:spcBef>
                <a:spcPts val="0"/>
              </a:spcBef>
              <a:spcAft>
                <a:spcPts val="0"/>
              </a:spcAft>
              <a:buSzPts val="1200"/>
              <a:buNone/>
              <a:defRPr sz="1200"/>
            </a:lvl2pPr>
            <a:lvl3pPr lvl="2" algn="r" rtl="0">
              <a:spcBef>
                <a:spcPts val="0"/>
              </a:spcBef>
              <a:spcAft>
                <a:spcPts val="0"/>
              </a:spcAft>
              <a:buSzPts val="1200"/>
              <a:buNone/>
              <a:defRPr sz="1200"/>
            </a:lvl3pPr>
            <a:lvl4pPr lvl="3" algn="r" rtl="0">
              <a:spcBef>
                <a:spcPts val="0"/>
              </a:spcBef>
              <a:spcAft>
                <a:spcPts val="0"/>
              </a:spcAft>
              <a:buSzPts val="1200"/>
              <a:buNone/>
              <a:defRPr sz="1200"/>
            </a:lvl4pPr>
            <a:lvl5pPr lvl="4" algn="r" rtl="0">
              <a:spcBef>
                <a:spcPts val="0"/>
              </a:spcBef>
              <a:spcAft>
                <a:spcPts val="0"/>
              </a:spcAft>
              <a:buSzPts val="1200"/>
              <a:buNone/>
              <a:defRPr sz="1200"/>
            </a:lvl5pPr>
            <a:lvl6pPr lvl="5" algn="r" rtl="0">
              <a:spcBef>
                <a:spcPts val="0"/>
              </a:spcBef>
              <a:spcAft>
                <a:spcPts val="0"/>
              </a:spcAft>
              <a:buSzPts val="1200"/>
              <a:buNone/>
              <a:defRPr sz="1200"/>
            </a:lvl6pPr>
            <a:lvl7pPr lvl="6" algn="r" rtl="0">
              <a:spcBef>
                <a:spcPts val="0"/>
              </a:spcBef>
              <a:spcAft>
                <a:spcPts val="0"/>
              </a:spcAft>
              <a:buSzPts val="1200"/>
              <a:buNone/>
              <a:defRPr sz="1200"/>
            </a:lvl7pPr>
            <a:lvl8pPr lvl="7" algn="r" rtl="0">
              <a:spcBef>
                <a:spcPts val="0"/>
              </a:spcBef>
              <a:spcAft>
                <a:spcPts val="0"/>
              </a:spcAft>
              <a:buSzPts val="1200"/>
              <a:buNone/>
              <a:defRPr sz="1200"/>
            </a:lvl8pPr>
            <a:lvl9pPr lvl="8" algn="r" rtl="0">
              <a:spcBef>
                <a:spcPts val="0"/>
              </a:spcBef>
              <a:spcAft>
                <a:spcPts val="0"/>
              </a:spcAft>
              <a:buSzPts val="1200"/>
              <a:buNone/>
              <a:defRPr sz="1200"/>
            </a:lvl9pPr>
          </a:lstStyle>
          <a:p>
            <a:r>
              <a:rPr lang="en-US"/>
              <a:t>Click to edit Master title style</a:t>
            </a:r>
            <a:endParaRPr/>
          </a:p>
        </p:txBody>
      </p:sp>
    </p:spTree>
    <p:extLst>
      <p:ext uri="{BB962C8B-B14F-4D97-AF65-F5344CB8AC3E}">
        <p14:creationId xmlns:p14="http://schemas.microsoft.com/office/powerpoint/2010/main" val="2254024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5"/>
        <p:cNvGrpSpPr/>
        <p:nvPr/>
      </p:nvGrpSpPr>
      <p:grpSpPr>
        <a:xfrm>
          <a:off x="0" y="0"/>
          <a:ext cx="0" cy="0"/>
          <a:chOff x="0" y="0"/>
          <a:chExt cx="0" cy="0"/>
        </a:xfrm>
      </p:grpSpPr>
      <p:sp>
        <p:nvSpPr>
          <p:cNvPr id="66" name="Google Shape;66;p10"/>
          <p:cNvSpPr/>
          <p:nvPr/>
        </p:nvSpPr>
        <p:spPr>
          <a:xfrm rot="5400000">
            <a:off x="2429950" y="-183233"/>
            <a:ext cx="4267200" cy="7210200"/>
          </a:xfrm>
          <a:prstGeom prst="rect">
            <a:avLst/>
          </a:pr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 name="Google Shape;67;p10"/>
          <p:cNvSpPr txBox="1">
            <a:spLocks noGrp="1"/>
          </p:cNvSpPr>
          <p:nvPr>
            <p:ph type="title"/>
          </p:nvPr>
        </p:nvSpPr>
        <p:spPr>
          <a:xfrm>
            <a:off x="2420850" y="4032684"/>
            <a:ext cx="4302300" cy="2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
              <a:buFont typeface="Raleway"/>
              <a:buNone/>
              <a:defRPr sz="1000">
                <a:latin typeface="Raleway"/>
                <a:ea typeface="Raleway"/>
                <a:cs typeface="Raleway"/>
                <a:sym typeface="Raleway"/>
              </a:defRPr>
            </a:lvl1pPr>
            <a:lvl2pPr lvl="1" algn="r" rtl="0">
              <a:spcBef>
                <a:spcPts val="0"/>
              </a:spcBef>
              <a:spcAft>
                <a:spcPts val="0"/>
              </a:spcAft>
              <a:buSzPts val="1200"/>
              <a:buNone/>
              <a:defRPr sz="1200"/>
            </a:lvl2pPr>
            <a:lvl3pPr lvl="2" algn="r" rtl="0">
              <a:spcBef>
                <a:spcPts val="0"/>
              </a:spcBef>
              <a:spcAft>
                <a:spcPts val="0"/>
              </a:spcAft>
              <a:buSzPts val="1200"/>
              <a:buNone/>
              <a:defRPr sz="1200"/>
            </a:lvl3pPr>
            <a:lvl4pPr lvl="3" algn="r" rtl="0">
              <a:spcBef>
                <a:spcPts val="0"/>
              </a:spcBef>
              <a:spcAft>
                <a:spcPts val="0"/>
              </a:spcAft>
              <a:buSzPts val="1200"/>
              <a:buNone/>
              <a:defRPr sz="1200"/>
            </a:lvl4pPr>
            <a:lvl5pPr lvl="4" algn="r" rtl="0">
              <a:spcBef>
                <a:spcPts val="0"/>
              </a:spcBef>
              <a:spcAft>
                <a:spcPts val="0"/>
              </a:spcAft>
              <a:buSzPts val="1200"/>
              <a:buNone/>
              <a:defRPr sz="1200"/>
            </a:lvl5pPr>
            <a:lvl6pPr lvl="5" algn="r" rtl="0">
              <a:spcBef>
                <a:spcPts val="0"/>
              </a:spcBef>
              <a:spcAft>
                <a:spcPts val="0"/>
              </a:spcAft>
              <a:buSzPts val="1200"/>
              <a:buNone/>
              <a:defRPr sz="1200"/>
            </a:lvl6pPr>
            <a:lvl7pPr lvl="6" algn="r" rtl="0">
              <a:spcBef>
                <a:spcPts val="0"/>
              </a:spcBef>
              <a:spcAft>
                <a:spcPts val="0"/>
              </a:spcAft>
              <a:buSzPts val="1200"/>
              <a:buNone/>
              <a:defRPr sz="1200"/>
            </a:lvl7pPr>
            <a:lvl8pPr lvl="7" algn="r" rtl="0">
              <a:spcBef>
                <a:spcPts val="0"/>
              </a:spcBef>
              <a:spcAft>
                <a:spcPts val="0"/>
              </a:spcAft>
              <a:buSzPts val="1200"/>
              <a:buNone/>
              <a:defRPr sz="1200"/>
            </a:lvl8pPr>
            <a:lvl9pPr lvl="8" algn="r" rtl="0">
              <a:spcBef>
                <a:spcPts val="0"/>
              </a:spcBef>
              <a:spcAft>
                <a:spcPts val="0"/>
              </a:spcAft>
              <a:buSzPts val="1200"/>
              <a:buNone/>
              <a:defRPr sz="1200"/>
            </a:lvl9pPr>
          </a:lstStyle>
          <a:p>
            <a:r>
              <a:rPr lang="en-US"/>
              <a:t>Click to edit Master title style</a:t>
            </a:r>
            <a:endParaRPr/>
          </a:p>
        </p:txBody>
      </p:sp>
      <p:sp>
        <p:nvSpPr>
          <p:cNvPr id="68" name="Google Shape;68;p10"/>
          <p:cNvSpPr txBox="1">
            <a:spLocks noGrp="1"/>
          </p:cNvSpPr>
          <p:nvPr>
            <p:ph type="subTitle" idx="1"/>
          </p:nvPr>
        </p:nvSpPr>
        <p:spPr>
          <a:xfrm>
            <a:off x="2196000" y="2421551"/>
            <a:ext cx="4752000" cy="62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solidFill>
                  <a:srgbClr val="CADCDC"/>
                </a:solidFill>
                <a:latin typeface="Raleway Black"/>
                <a:ea typeface="Raleway Black"/>
                <a:cs typeface="Raleway Black"/>
                <a:sym typeface="Raleway Black"/>
              </a:defRPr>
            </a:lvl1pPr>
            <a:lvl2pPr lvl="1" algn="ctr" rtl="0">
              <a:spcBef>
                <a:spcPts val="1600"/>
              </a:spcBef>
              <a:spcAft>
                <a:spcPts val="0"/>
              </a:spcAft>
              <a:buNone/>
              <a:defRPr sz="2400">
                <a:solidFill>
                  <a:srgbClr val="CADCDC"/>
                </a:solidFill>
                <a:latin typeface="Raleway Black"/>
                <a:ea typeface="Raleway Black"/>
                <a:cs typeface="Raleway Black"/>
                <a:sym typeface="Raleway Black"/>
              </a:defRPr>
            </a:lvl2pPr>
            <a:lvl3pPr lvl="2" algn="ctr" rtl="0">
              <a:spcBef>
                <a:spcPts val="1600"/>
              </a:spcBef>
              <a:spcAft>
                <a:spcPts val="0"/>
              </a:spcAft>
              <a:buNone/>
              <a:defRPr sz="2400">
                <a:solidFill>
                  <a:srgbClr val="CADCDC"/>
                </a:solidFill>
                <a:latin typeface="Raleway Black"/>
                <a:ea typeface="Raleway Black"/>
                <a:cs typeface="Raleway Black"/>
                <a:sym typeface="Raleway Black"/>
              </a:defRPr>
            </a:lvl3pPr>
            <a:lvl4pPr lvl="3" algn="ctr" rtl="0">
              <a:spcBef>
                <a:spcPts val="1600"/>
              </a:spcBef>
              <a:spcAft>
                <a:spcPts val="0"/>
              </a:spcAft>
              <a:buNone/>
              <a:defRPr sz="2400">
                <a:solidFill>
                  <a:srgbClr val="CADCDC"/>
                </a:solidFill>
                <a:latin typeface="Raleway Black"/>
                <a:ea typeface="Raleway Black"/>
                <a:cs typeface="Raleway Black"/>
                <a:sym typeface="Raleway Black"/>
              </a:defRPr>
            </a:lvl4pPr>
            <a:lvl5pPr lvl="4" algn="ctr" rtl="0">
              <a:spcBef>
                <a:spcPts val="1600"/>
              </a:spcBef>
              <a:spcAft>
                <a:spcPts val="0"/>
              </a:spcAft>
              <a:buNone/>
              <a:defRPr sz="2400">
                <a:solidFill>
                  <a:srgbClr val="CADCDC"/>
                </a:solidFill>
                <a:latin typeface="Raleway Black"/>
                <a:ea typeface="Raleway Black"/>
                <a:cs typeface="Raleway Black"/>
                <a:sym typeface="Raleway Black"/>
              </a:defRPr>
            </a:lvl5pPr>
            <a:lvl6pPr lvl="5" algn="ctr" rtl="0">
              <a:spcBef>
                <a:spcPts val="1600"/>
              </a:spcBef>
              <a:spcAft>
                <a:spcPts val="0"/>
              </a:spcAft>
              <a:buNone/>
              <a:defRPr sz="2400">
                <a:solidFill>
                  <a:srgbClr val="CADCDC"/>
                </a:solidFill>
                <a:latin typeface="Raleway Black"/>
                <a:ea typeface="Raleway Black"/>
                <a:cs typeface="Raleway Black"/>
                <a:sym typeface="Raleway Black"/>
              </a:defRPr>
            </a:lvl6pPr>
            <a:lvl7pPr lvl="6" algn="ctr" rtl="0">
              <a:spcBef>
                <a:spcPts val="1600"/>
              </a:spcBef>
              <a:spcAft>
                <a:spcPts val="0"/>
              </a:spcAft>
              <a:buNone/>
              <a:defRPr sz="2400">
                <a:solidFill>
                  <a:srgbClr val="CADCDC"/>
                </a:solidFill>
                <a:latin typeface="Raleway Black"/>
                <a:ea typeface="Raleway Black"/>
                <a:cs typeface="Raleway Black"/>
                <a:sym typeface="Raleway Black"/>
              </a:defRPr>
            </a:lvl7pPr>
            <a:lvl8pPr lvl="7" algn="ctr" rtl="0">
              <a:spcBef>
                <a:spcPts val="1600"/>
              </a:spcBef>
              <a:spcAft>
                <a:spcPts val="0"/>
              </a:spcAft>
              <a:buNone/>
              <a:defRPr sz="2400">
                <a:solidFill>
                  <a:srgbClr val="CADCDC"/>
                </a:solidFill>
                <a:latin typeface="Raleway Black"/>
                <a:ea typeface="Raleway Black"/>
                <a:cs typeface="Raleway Black"/>
                <a:sym typeface="Raleway Black"/>
              </a:defRPr>
            </a:lvl8pPr>
            <a:lvl9pPr lvl="8" algn="ctr" rtl="0">
              <a:spcBef>
                <a:spcPts val="1600"/>
              </a:spcBef>
              <a:spcAft>
                <a:spcPts val="1600"/>
              </a:spcAft>
              <a:buNone/>
              <a:defRPr sz="2400">
                <a:solidFill>
                  <a:srgbClr val="CADCDC"/>
                </a:solidFill>
                <a:latin typeface="Raleway Black"/>
                <a:ea typeface="Raleway Black"/>
                <a:cs typeface="Raleway Black"/>
                <a:sym typeface="Raleway Black"/>
              </a:defRPr>
            </a:lvl9pPr>
          </a:lstStyle>
          <a:p>
            <a:r>
              <a:rPr lang="en-US"/>
              <a:t>Click to edit Master subtitle style</a:t>
            </a:r>
            <a:endParaRPr/>
          </a:p>
        </p:txBody>
      </p:sp>
    </p:spTree>
    <p:extLst>
      <p:ext uri="{BB962C8B-B14F-4D97-AF65-F5344CB8AC3E}">
        <p14:creationId xmlns:p14="http://schemas.microsoft.com/office/powerpoint/2010/main" val="241997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DFDF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400"/>
              <a:buFont typeface="Raleway Black"/>
              <a:buNone/>
              <a:defRPr sz="2400">
                <a:latin typeface="Raleway Black"/>
                <a:ea typeface="Raleway Black"/>
                <a:cs typeface="Raleway Black"/>
                <a:sym typeface="Raleway Black"/>
              </a:defRPr>
            </a:lvl1pPr>
            <a:lvl2pPr lvl="1">
              <a:spcBef>
                <a:spcPts val="0"/>
              </a:spcBef>
              <a:spcAft>
                <a:spcPts val="0"/>
              </a:spcAft>
              <a:buSzPts val="2800"/>
              <a:buFont typeface="Raleway Black"/>
              <a:buNone/>
              <a:defRPr sz="2800">
                <a:latin typeface="Raleway Black"/>
                <a:ea typeface="Raleway Black"/>
                <a:cs typeface="Raleway Black"/>
                <a:sym typeface="Raleway Black"/>
              </a:defRPr>
            </a:lvl2pPr>
            <a:lvl3pPr lvl="2">
              <a:spcBef>
                <a:spcPts val="0"/>
              </a:spcBef>
              <a:spcAft>
                <a:spcPts val="0"/>
              </a:spcAft>
              <a:buSzPts val="2800"/>
              <a:buFont typeface="Raleway Black"/>
              <a:buNone/>
              <a:defRPr sz="2800">
                <a:latin typeface="Raleway Black"/>
                <a:ea typeface="Raleway Black"/>
                <a:cs typeface="Raleway Black"/>
                <a:sym typeface="Raleway Black"/>
              </a:defRPr>
            </a:lvl3pPr>
            <a:lvl4pPr lvl="3">
              <a:spcBef>
                <a:spcPts val="0"/>
              </a:spcBef>
              <a:spcAft>
                <a:spcPts val="0"/>
              </a:spcAft>
              <a:buSzPts val="2800"/>
              <a:buFont typeface="Raleway Black"/>
              <a:buNone/>
              <a:defRPr sz="2800">
                <a:latin typeface="Raleway Black"/>
                <a:ea typeface="Raleway Black"/>
                <a:cs typeface="Raleway Black"/>
                <a:sym typeface="Raleway Black"/>
              </a:defRPr>
            </a:lvl4pPr>
            <a:lvl5pPr lvl="4">
              <a:spcBef>
                <a:spcPts val="0"/>
              </a:spcBef>
              <a:spcAft>
                <a:spcPts val="0"/>
              </a:spcAft>
              <a:buSzPts val="2800"/>
              <a:buFont typeface="Raleway Black"/>
              <a:buNone/>
              <a:defRPr sz="2800">
                <a:latin typeface="Raleway Black"/>
                <a:ea typeface="Raleway Black"/>
                <a:cs typeface="Raleway Black"/>
                <a:sym typeface="Raleway Black"/>
              </a:defRPr>
            </a:lvl5pPr>
            <a:lvl6pPr lvl="5">
              <a:spcBef>
                <a:spcPts val="0"/>
              </a:spcBef>
              <a:spcAft>
                <a:spcPts val="0"/>
              </a:spcAft>
              <a:buSzPts val="2800"/>
              <a:buFont typeface="Raleway Black"/>
              <a:buNone/>
              <a:defRPr sz="2800">
                <a:latin typeface="Raleway Black"/>
                <a:ea typeface="Raleway Black"/>
                <a:cs typeface="Raleway Black"/>
                <a:sym typeface="Raleway Black"/>
              </a:defRPr>
            </a:lvl6pPr>
            <a:lvl7pPr lvl="6">
              <a:spcBef>
                <a:spcPts val="0"/>
              </a:spcBef>
              <a:spcAft>
                <a:spcPts val="0"/>
              </a:spcAft>
              <a:buSzPts val="2800"/>
              <a:buFont typeface="Raleway Black"/>
              <a:buNone/>
              <a:defRPr sz="2800">
                <a:latin typeface="Raleway Black"/>
                <a:ea typeface="Raleway Black"/>
                <a:cs typeface="Raleway Black"/>
                <a:sym typeface="Raleway Black"/>
              </a:defRPr>
            </a:lvl7pPr>
            <a:lvl8pPr lvl="7">
              <a:spcBef>
                <a:spcPts val="0"/>
              </a:spcBef>
              <a:spcAft>
                <a:spcPts val="0"/>
              </a:spcAft>
              <a:buSzPts val="2800"/>
              <a:buFont typeface="Raleway Black"/>
              <a:buNone/>
              <a:defRPr sz="2800">
                <a:latin typeface="Raleway Black"/>
                <a:ea typeface="Raleway Black"/>
                <a:cs typeface="Raleway Black"/>
                <a:sym typeface="Raleway Black"/>
              </a:defRPr>
            </a:lvl8pPr>
            <a:lvl9pPr lvl="8">
              <a:spcBef>
                <a:spcPts val="0"/>
              </a:spcBef>
              <a:spcAft>
                <a:spcPts val="0"/>
              </a:spcAft>
              <a:buSzPts val="2800"/>
              <a:buFont typeface="Raleway Black"/>
              <a:buNone/>
              <a:defRPr sz="2800">
                <a:latin typeface="Raleway Black"/>
                <a:ea typeface="Raleway Black"/>
                <a:cs typeface="Raleway Black"/>
                <a:sym typeface="Raleway Black"/>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SzPts val="1200"/>
              <a:buFont typeface="Raleway"/>
              <a:buChar char="●"/>
              <a:defRPr sz="1200">
                <a:latin typeface="Raleway"/>
                <a:ea typeface="Raleway"/>
                <a:cs typeface="Raleway"/>
                <a:sym typeface="Raleway"/>
              </a:defRPr>
            </a:lvl1pPr>
            <a:lvl2pPr marL="914400" lvl="1" indent="-304800">
              <a:lnSpc>
                <a:spcPct val="115000"/>
              </a:lnSpc>
              <a:spcBef>
                <a:spcPts val="1600"/>
              </a:spcBef>
              <a:spcAft>
                <a:spcPts val="0"/>
              </a:spcAft>
              <a:buSzPts val="1200"/>
              <a:buFont typeface="Raleway"/>
              <a:buChar char="○"/>
              <a:defRPr sz="1200">
                <a:latin typeface="Raleway"/>
                <a:ea typeface="Raleway"/>
                <a:cs typeface="Raleway"/>
                <a:sym typeface="Raleway"/>
              </a:defRPr>
            </a:lvl2pPr>
            <a:lvl3pPr marL="1371600" lvl="2" indent="-304800">
              <a:lnSpc>
                <a:spcPct val="115000"/>
              </a:lnSpc>
              <a:spcBef>
                <a:spcPts val="1600"/>
              </a:spcBef>
              <a:spcAft>
                <a:spcPts val="0"/>
              </a:spcAft>
              <a:buSzPts val="1200"/>
              <a:buFont typeface="Raleway"/>
              <a:buChar char="■"/>
              <a:defRPr sz="1200">
                <a:latin typeface="Raleway"/>
                <a:ea typeface="Raleway"/>
                <a:cs typeface="Raleway"/>
                <a:sym typeface="Raleway"/>
              </a:defRPr>
            </a:lvl3pPr>
            <a:lvl4pPr marL="1828800" lvl="3" indent="-304800">
              <a:lnSpc>
                <a:spcPct val="115000"/>
              </a:lnSpc>
              <a:spcBef>
                <a:spcPts val="1600"/>
              </a:spcBef>
              <a:spcAft>
                <a:spcPts val="0"/>
              </a:spcAft>
              <a:buSzPts val="1200"/>
              <a:buFont typeface="Raleway"/>
              <a:buChar char="●"/>
              <a:defRPr sz="1200">
                <a:latin typeface="Raleway"/>
                <a:ea typeface="Raleway"/>
                <a:cs typeface="Raleway"/>
                <a:sym typeface="Raleway"/>
              </a:defRPr>
            </a:lvl4pPr>
            <a:lvl5pPr marL="2286000" lvl="4" indent="-304800">
              <a:lnSpc>
                <a:spcPct val="115000"/>
              </a:lnSpc>
              <a:spcBef>
                <a:spcPts val="1600"/>
              </a:spcBef>
              <a:spcAft>
                <a:spcPts val="0"/>
              </a:spcAft>
              <a:buSzPts val="1200"/>
              <a:buFont typeface="Raleway"/>
              <a:buChar char="○"/>
              <a:defRPr sz="1200">
                <a:latin typeface="Raleway"/>
                <a:ea typeface="Raleway"/>
                <a:cs typeface="Raleway"/>
                <a:sym typeface="Raleway"/>
              </a:defRPr>
            </a:lvl5pPr>
            <a:lvl6pPr marL="2743200" lvl="5" indent="-304800">
              <a:lnSpc>
                <a:spcPct val="115000"/>
              </a:lnSpc>
              <a:spcBef>
                <a:spcPts val="1600"/>
              </a:spcBef>
              <a:spcAft>
                <a:spcPts val="0"/>
              </a:spcAft>
              <a:buSzPts val="1200"/>
              <a:buFont typeface="Raleway"/>
              <a:buChar char="■"/>
              <a:defRPr sz="1200">
                <a:latin typeface="Raleway"/>
                <a:ea typeface="Raleway"/>
                <a:cs typeface="Raleway"/>
                <a:sym typeface="Raleway"/>
              </a:defRPr>
            </a:lvl6pPr>
            <a:lvl7pPr marL="3200400" lvl="6" indent="-304800">
              <a:lnSpc>
                <a:spcPct val="115000"/>
              </a:lnSpc>
              <a:spcBef>
                <a:spcPts val="1600"/>
              </a:spcBef>
              <a:spcAft>
                <a:spcPts val="0"/>
              </a:spcAft>
              <a:buSzPts val="1200"/>
              <a:buFont typeface="Raleway"/>
              <a:buChar char="●"/>
              <a:defRPr sz="1200">
                <a:latin typeface="Raleway"/>
                <a:ea typeface="Raleway"/>
                <a:cs typeface="Raleway"/>
                <a:sym typeface="Raleway"/>
              </a:defRPr>
            </a:lvl7pPr>
            <a:lvl8pPr marL="3657600" lvl="7" indent="-304800">
              <a:lnSpc>
                <a:spcPct val="115000"/>
              </a:lnSpc>
              <a:spcBef>
                <a:spcPts val="1600"/>
              </a:spcBef>
              <a:spcAft>
                <a:spcPts val="0"/>
              </a:spcAft>
              <a:buSzPts val="1200"/>
              <a:buFont typeface="Raleway"/>
              <a:buChar char="○"/>
              <a:defRPr sz="1200">
                <a:latin typeface="Raleway"/>
                <a:ea typeface="Raleway"/>
                <a:cs typeface="Raleway"/>
                <a:sym typeface="Raleway"/>
              </a:defRPr>
            </a:lvl8pPr>
            <a:lvl9pPr marL="4114800" lvl="8" indent="-304800">
              <a:lnSpc>
                <a:spcPct val="115000"/>
              </a:lnSpc>
              <a:spcBef>
                <a:spcPts val="1600"/>
              </a:spcBef>
              <a:spcAft>
                <a:spcPts val="1600"/>
              </a:spcAft>
              <a:buSzPts val="1200"/>
              <a:buFont typeface="Raleway"/>
              <a:buChar char="■"/>
              <a:defRPr sz="1200">
                <a:latin typeface="Raleway"/>
                <a:ea typeface="Raleway"/>
                <a:cs typeface="Raleway"/>
                <a:sym typeface="Raleway"/>
              </a:defRPr>
            </a:lvl9pPr>
          </a:lstStyle>
          <a:p>
            <a:endParaRPr/>
          </a:p>
        </p:txBody>
      </p:sp>
    </p:spTree>
    <p:extLst>
      <p:ext uri="{BB962C8B-B14F-4D97-AF65-F5344CB8AC3E}">
        <p14:creationId xmlns:p14="http://schemas.microsoft.com/office/powerpoint/2010/main" val="2463344989"/>
      </p:ext>
    </p:extLst>
  </p:cSld>
  <p:clrMap bg1="lt1" tx1="dk1" bg2="dk2"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1068100" y="1244600"/>
            <a:ext cx="70473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22" name="Google Shape;122;p19"/>
          <p:cNvSpPr txBox="1">
            <a:spLocks noGrp="1"/>
          </p:cNvSpPr>
          <p:nvPr>
            <p:ph type="body" idx="1"/>
          </p:nvPr>
        </p:nvSpPr>
        <p:spPr>
          <a:xfrm>
            <a:off x="1068100" y="2260600"/>
            <a:ext cx="70473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3687890189"/>
      </p:ext>
    </p:extLst>
  </p:cSld>
  <p:clrMap bg1="lt1" tx1="dk1" bg2="dk2" tx2="lt2" accent1="accent1" accent2="accent2" accent3="accent3" accent4="accent4" accent5="accent5" accent6="accent6" hlink="hlink" folHlink="folHlink"/>
  <p:sldLayoutIdLst>
    <p:sldLayoutId id="2147483864"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jpg"/><Relationship Id="rId2"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35.gif"/><Relationship Id="rId13" Type="http://schemas.openxmlformats.org/officeDocument/2006/relationships/image" Target="../media/image40.png"/><Relationship Id="rId18" Type="http://schemas.openxmlformats.org/officeDocument/2006/relationships/image" Target="../media/image45.png"/><Relationship Id="rId26" Type="http://schemas.openxmlformats.org/officeDocument/2006/relationships/image" Target="../media/image53.png"/><Relationship Id="rId3" Type="http://schemas.openxmlformats.org/officeDocument/2006/relationships/image" Target="../media/image30.png"/><Relationship Id="rId21" Type="http://schemas.openxmlformats.org/officeDocument/2006/relationships/image" Target="../media/image48.jpeg"/><Relationship Id="rId7" Type="http://schemas.openxmlformats.org/officeDocument/2006/relationships/image" Target="../media/image34.jpeg"/><Relationship Id="rId12" Type="http://schemas.openxmlformats.org/officeDocument/2006/relationships/image" Target="../media/image39.gif"/><Relationship Id="rId17" Type="http://schemas.openxmlformats.org/officeDocument/2006/relationships/image" Target="../media/image44.png"/><Relationship Id="rId25" Type="http://schemas.openxmlformats.org/officeDocument/2006/relationships/image" Target="../media/image52.png"/><Relationship Id="rId2" Type="http://schemas.openxmlformats.org/officeDocument/2006/relationships/notesSlide" Target="../notesSlides/notesSlide4.xml"/><Relationship Id="rId16" Type="http://schemas.openxmlformats.org/officeDocument/2006/relationships/image" Target="../media/image43.gif"/><Relationship Id="rId20" Type="http://schemas.openxmlformats.org/officeDocument/2006/relationships/image" Target="../media/image47.png"/><Relationship Id="rId1" Type="http://schemas.openxmlformats.org/officeDocument/2006/relationships/slideLayout" Target="../slideLayouts/slideLayout18.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51.png"/><Relationship Id="rId5" Type="http://schemas.openxmlformats.org/officeDocument/2006/relationships/image" Target="../media/image32.jpeg"/><Relationship Id="rId15" Type="http://schemas.openxmlformats.org/officeDocument/2006/relationships/image" Target="../media/image42.png"/><Relationship Id="rId23" Type="http://schemas.openxmlformats.org/officeDocument/2006/relationships/image" Target="../media/image50.gif"/><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jpeg"/><Relationship Id="rId22" Type="http://schemas.openxmlformats.org/officeDocument/2006/relationships/image" Target="../media/image49.png"/><Relationship Id="rId27"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8.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2.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3.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8.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0.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1.jp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2.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74.png"/><Relationship Id="rId4" Type="http://schemas.openxmlformats.org/officeDocument/2006/relationships/image" Target="../media/image73.png"/></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5.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7.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8.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9.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0.pn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1.pn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2.png"/><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3.pn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4.pn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5.pn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6.pn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7.png"/><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9.jpeg"/><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F20AFA-5F1A-4F5A-9DF2-3BDE16AB3703}"/>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3">
            <a:extLst>
              <a:ext uri="{FF2B5EF4-FFF2-40B4-BE49-F238E27FC236}">
                <a16:creationId xmlns:a16="http://schemas.microsoft.com/office/drawing/2014/main" id="{2F46BC9E-19E9-4873-A86D-EF04E786767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24600" y="658187"/>
            <a:ext cx="2713789" cy="824212"/>
          </a:xfrm>
          <a:prstGeom prst="rect">
            <a:avLst/>
          </a:prstGeom>
        </p:spPr>
      </p:pic>
      <p:pic>
        <p:nvPicPr>
          <p:cNvPr id="5" name="Picture 4">
            <a:extLst>
              <a:ext uri="{FF2B5EF4-FFF2-40B4-BE49-F238E27FC236}">
                <a16:creationId xmlns:a16="http://schemas.microsoft.com/office/drawing/2014/main" id="{7CCE500E-383D-4573-AA75-887274D519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507" y="2367024"/>
            <a:ext cx="7080293" cy="2170844"/>
          </a:xfrm>
          <a:prstGeom prst="rect">
            <a:avLst/>
          </a:prstGeom>
        </p:spPr>
      </p:pic>
      <p:sp>
        <p:nvSpPr>
          <p:cNvPr id="12" name="Rectangle 11">
            <a:extLst>
              <a:ext uri="{FF2B5EF4-FFF2-40B4-BE49-F238E27FC236}">
                <a16:creationId xmlns:a16="http://schemas.microsoft.com/office/drawing/2014/main" id="{10237A2F-9887-41E4-9A9B-FEEAB91EFB5D}"/>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spTree>
    <p:extLst>
      <p:ext uri="{BB962C8B-B14F-4D97-AF65-F5344CB8AC3E}">
        <p14:creationId xmlns:p14="http://schemas.microsoft.com/office/powerpoint/2010/main" val="86347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F6FEC4F-E80F-40CD-9E1A-74A0448888D8}"/>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04BB0C-2ECE-42DF-BFE4-74934DC78AA0}"/>
              </a:ext>
            </a:extLst>
          </p:cNvPr>
          <p:cNvSpPr>
            <a:spLocks noGrp="1"/>
          </p:cNvSpPr>
          <p:nvPr>
            <p:ph type="title"/>
          </p:nvPr>
        </p:nvSpPr>
        <p:spPr>
          <a:xfrm>
            <a:off x="0" y="0"/>
            <a:ext cx="7262113" cy="533400"/>
          </a:xfrm>
        </p:spPr>
        <p:txBody>
          <a:bodyPr>
            <a:normAutofit fontScale="90000"/>
          </a:bodyPr>
          <a:lstStyle/>
          <a:p>
            <a:r>
              <a:rPr lang="en-US" sz="3600" dirty="0">
                <a:solidFill>
                  <a:schemeClr val="bg1"/>
                </a:solidFill>
                <a:latin typeface="Arial" panose="020B0604020202020204" pitchFamily="34" charset="0"/>
                <a:cs typeface="Arial" panose="020B0604020202020204" pitchFamily="34" charset="0"/>
              </a:rPr>
              <a:t>Our Distributor</a:t>
            </a:r>
            <a:endParaRPr lang="en-US"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E810E64E-5726-4AD6-8569-277CC2A5F0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
        <p:nvSpPr>
          <p:cNvPr id="17" name="Rectangle 16">
            <a:extLst>
              <a:ext uri="{FF2B5EF4-FFF2-40B4-BE49-F238E27FC236}">
                <a16:creationId xmlns:a16="http://schemas.microsoft.com/office/drawing/2014/main" id="{9166250A-2D2D-4601-828F-CCC7BB5DBD98}"/>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1" name="Picture 10">
            <a:extLst>
              <a:ext uri="{FF2B5EF4-FFF2-40B4-BE49-F238E27FC236}">
                <a16:creationId xmlns:a16="http://schemas.microsoft.com/office/drawing/2014/main" id="{EC1E4358-0099-49C1-BC2B-09C112D08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075" y="1876560"/>
            <a:ext cx="2514600" cy="597775"/>
          </a:xfrm>
          <a:prstGeom prst="rect">
            <a:avLst/>
          </a:prstGeom>
        </p:spPr>
      </p:pic>
      <p:pic>
        <p:nvPicPr>
          <p:cNvPr id="18" name="Picture 17">
            <a:extLst>
              <a:ext uri="{FF2B5EF4-FFF2-40B4-BE49-F238E27FC236}">
                <a16:creationId xmlns:a16="http://schemas.microsoft.com/office/drawing/2014/main" id="{B0699AAD-6DAF-42D4-8971-120473567E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9393" y="1238844"/>
            <a:ext cx="1247354" cy="1289092"/>
          </a:xfrm>
          <a:prstGeom prst="rect">
            <a:avLst/>
          </a:prstGeom>
        </p:spPr>
      </p:pic>
      <p:pic>
        <p:nvPicPr>
          <p:cNvPr id="20" name="Picture 19">
            <a:extLst>
              <a:ext uri="{FF2B5EF4-FFF2-40B4-BE49-F238E27FC236}">
                <a16:creationId xmlns:a16="http://schemas.microsoft.com/office/drawing/2014/main" id="{23AB4469-917F-411A-B8D4-2710A9098E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1238844"/>
            <a:ext cx="1443887" cy="1283455"/>
          </a:xfrm>
          <a:prstGeom prst="rect">
            <a:avLst/>
          </a:prstGeom>
        </p:spPr>
      </p:pic>
      <p:sp>
        <p:nvSpPr>
          <p:cNvPr id="3" name="TextBox 2">
            <a:extLst>
              <a:ext uri="{FF2B5EF4-FFF2-40B4-BE49-F238E27FC236}">
                <a16:creationId xmlns:a16="http://schemas.microsoft.com/office/drawing/2014/main" id="{0002B149-B465-4D78-A213-19672F480FA5}"/>
              </a:ext>
            </a:extLst>
          </p:cNvPr>
          <p:cNvSpPr txBox="1"/>
          <p:nvPr/>
        </p:nvSpPr>
        <p:spPr>
          <a:xfrm>
            <a:off x="215969" y="3137600"/>
            <a:ext cx="2438400" cy="369332"/>
          </a:xfrm>
          <a:prstGeom prst="rect">
            <a:avLst/>
          </a:prstGeom>
          <a:noFill/>
        </p:spPr>
        <p:txBody>
          <a:bodyPr wrap="square" rtlCol="0">
            <a:spAutoFit/>
          </a:bodyPr>
          <a:lstStyle/>
          <a:p>
            <a:r>
              <a:rPr lang="en-US" sz="1800" b="1" dirty="0">
                <a:latin typeface="Trebuchet MS" panose="020B0603020202020204" pitchFamily="34" charset="0"/>
              </a:rPr>
              <a:t>Hospitality Software</a:t>
            </a:r>
          </a:p>
        </p:txBody>
      </p:sp>
      <p:sp>
        <p:nvSpPr>
          <p:cNvPr id="10" name="TextBox 9">
            <a:extLst>
              <a:ext uri="{FF2B5EF4-FFF2-40B4-BE49-F238E27FC236}">
                <a16:creationId xmlns:a16="http://schemas.microsoft.com/office/drawing/2014/main" id="{B43EE730-4426-41EE-B593-2DC36589BF61}"/>
              </a:ext>
            </a:extLst>
          </p:cNvPr>
          <p:cNvSpPr txBox="1"/>
          <p:nvPr/>
        </p:nvSpPr>
        <p:spPr>
          <a:xfrm>
            <a:off x="3007942" y="3028416"/>
            <a:ext cx="2630858" cy="1077218"/>
          </a:xfrm>
          <a:prstGeom prst="rect">
            <a:avLst/>
          </a:prstGeom>
          <a:noFill/>
        </p:spPr>
        <p:txBody>
          <a:bodyPr wrap="square" rtlCol="0">
            <a:spAutoFit/>
          </a:bodyPr>
          <a:lstStyle/>
          <a:p>
            <a:pPr algn="ctr"/>
            <a:r>
              <a:rPr lang="en-US" sz="1600" b="1" dirty="0">
                <a:latin typeface="Trebuchet MS" panose="020B0603020202020204" pitchFamily="34" charset="0"/>
              </a:rPr>
              <a:t>Real-Estate Developer And </a:t>
            </a:r>
          </a:p>
          <a:p>
            <a:pPr algn="ctr"/>
            <a:r>
              <a:rPr lang="en-US" sz="1600" b="1" dirty="0">
                <a:latin typeface="Trebuchet MS" panose="020B0603020202020204" pitchFamily="34" charset="0"/>
              </a:rPr>
              <a:t>Construction Industry</a:t>
            </a:r>
          </a:p>
          <a:p>
            <a:pPr algn="ctr"/>
            <a:r>
              <a:rPr lang="en-US" sz="1600" b="1" dirty="0">
                <a:latin typeface="Trebuchet MS" panose="020B0603020202020204" pitchFamily="34" charset="0"/>
              </a:rPr>
              <a:t>Software</a:t>
            </a:r>
          </a:p>
        </p:txBody>
      </p:sp>
      <p:sp>
        <p:nvSpPr>
          <p:cNvPr id="12" name="TextBox 11">
            <a:extLst>
              <a:ext uri="{FF2B5EF4-FFF2-40B4-BE49-F238E27FC236}">
                <a16:creationId xmlns:a16="http://schemas.microsoft.com/office/drawing/2014/main" id="{4C82A6FB-24C0-40BE-9387-7B752276234F}"/>
              </a:ext>
            </a:extLst>
          </p:cNvPr>
          <p:cNvSpPr txBox="1"/>
          <p:nvPr/>
        </p:nvSpPr>
        <p:spPr>
          <a:xfrm>
            <a:off x="6345946" y="3045267"/>
            <a:ext cx="2630858" cy="923330"/>
          </a:xfrm>
          <a:prstGeom prst="rect">
            <a:avLst/>
          </a:prstGeom>
          <a:noFill/>
        </p:spPr>
        <p:txBody>
          <a:bodyPr wrap="square" rtlCol="0">
            <a:spAutoFit/>
          </a:bodyPr>
          <a:lstStyle/>
          <a:p>
            <a:pPr algn="ctr"/>
            <a:r>
              <a:rPr lang="en-US" sz="1800" b="1" dirty="0">
                <a:latin typeface="Trebuchet MS" panose="020B0603020202020204" pitchFamily="34" charset="0"/>
              </a:rPr>
              <a:t>Sales Force Automation Mobile App</a:t>
            </a:r>
          </a:p>
        </p:txBody>
      </p:sp>
    </p:spTree>
    <p:extLst>
      <p:ext uri="{BB962C8B-B14F-4D97-AF65-F5344CB8AC3E}">
        <p14:creationId xmlns:p14="http://schemas.microsoft.com/office/powerpoint/2010/main" val="144917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FB9F2F-E3E9-4781-BBB4-7918630B0C96}"/>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497A6D-EB4F-4AD1-B118-443A5C230855}"/>
              </a:ext>
            </a:extLst>
          </p:cNvPr>
          <p:cNvSpPr>
            <a:spLocks noGrp="1"/>
          </p:cNvSpPr>
          <p:nvPr>
            <p:ph type="title"/>
          </p:nvPr>
        </p:nvSpPr>
        <p:spPr>
          <a:xfrm>
            <a:off x="0" y="-1"/>
            <a:ext cx="5725539" cy="625475"/>
          </a:xfrm>
        </p:spPr>
        <p:txBody>
          <a:bodyPr>
            <a:normAutofit fontScale="90000"/>
          </a:bodyPr>
          <a:lstStyle/>
          <a:p>
            <a:r>
              <a:rPr lang="en-US" dirty="0">
                <a:solidFill>
                  <a:schemeClr val="bg1"/>
                </a:solidFill>
                <a:latin typeface="Arial" panose="020B0604020202020204" pitchFamily="34" charset="0"/>
                <a:cs typeface="Arial" panose="020B0604020202020204" pitchFamily="34" charset="0"/>
              </a:rPr>
              <a:t>About Avocare</a:t>
            </a:r>
            <a:br>
              <a:rPr lang="en-US" dirty="0">
                <a:latin typeface="Myriad Pro" pitchFamily="34" charset="0"/>
              </a:rPr>
            </a:br>
            <a:endParaRPr lang="en-US" dirty="0"/>
          </a:p>
        </p:txBody>
      </p:sp>
      <p:sp>
        <p:nvSpPr>
          <p:cNvPr id="3" name="Content Placeholder 2">
            <a:extLst>
              <a:ext uri="{FF2B5EF4-FFF2-40B4-BE49-F238E27FC236}">
                <a16:creationId xmlns:a16="http://schemas.microsoft.com/office/drawing/2014/main" id="{882D3DF4-31EE-4B32-AFE5-31F8D8CE75DA}"/>
              </a:ext>
            </a:extLst>
          </p:cNvPr>
          <p:cNvSpPr>
            <a:spLocks noGrp="1"/>
          </p:cNvSpPr>
          <p:nvPr>
            <p:ph idx="1"/>
          </p:nvPr>
        </p:nvSpPr>
        <p:spPr>
          <a:xfrm>
            <a:off x="2971800" y="990600"/>
            <a:ext cx="6019800" cy="4952999"/>
          </a:xfrm>
        </p:spPr>
        <p:txBody>
          <a:bodyPr>
            <a:normAutofit fontScale="92500" lnSpcReduction="10000"/>
          </a:bodyPr>
          <a:lstStyle/>
          <a:p>
            <a:pPr marL="152400" indent="0" algn="just">
              <a:buNone/>
            </a:pPr>
            <a:r>
              <a:rPr lang="en-US" sz="1900" dirty="0">
                <a:latin typeface="Trebuchet MS" panose="020B0603020202020204" pitchFamily="34" charset="0"/>
              </a:rPr>
              <a:t>Avocare - HiTech Hospital Management Solution is a comprehensive, user friendly, Flexible, Multi Module, Web Based Software designed to manage all type of hospital either it is multi specially hospital, government hospital of clinics, operations. Avocare tracks the complete journey of every patient from patient profile, OUT and IN patient, Billing, Nursing station, Doctor consultancy, Digital Medical records, OT, Lab, Radiology, Imaging, Pharmacy, Kitchen, Laundry, Diet Planning, Ambulance and discharge. It’s a tool which keeps you up to date for all your required day to day hospital reports, Analysis and Management reports with Single Entry. This application is available for Doctor, Patient, Nurse, Cashiers, Management Team, Pharmacist, Lab Technicians, Finance Team, Maintenance Team, HR and all departments.</a:t>
            </a:r>
          </a:p>
          <a:p>
            <a:pPr algn="just"/>
            <a:endParaRPr lang="en-US" dirty="0"/>
          </a:p>
        </p:txBody>
      </p:sp>
      <p:cxnSp>
        <p:nvCxnSpPr>
          <p:cNvPr id="5" name="Straight Connector 4">
            <a:extLst>
              <a:ext uri="{FF2B5EF4-FFF2-40B4-BE49-F238E27FC236}">
                <a16:creationId xmlns:a16="http://schemas.microsoft.com/office/drawing/2014/main" id="{0B678459-F3D1-4005-B821-9575BB685726}"/>
              </a:ext>
            </a:extLst>
          </p:cNvPr>
          <p:cNvCxnSpPr>
            <a:cxnSpLocks/>
          </p:cNvCxnSpPr>
          <p:nvPr/>
        </p:nvCxnSpPr>
        <p:spPr>
          <a:xfrm>
            <a:off x="2971800" y="990600"/>
            <a:ext cx="0" cy="4953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7C94E52-032D-4DB7-8ED1-8656BE15BC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
        <p:nvSpPr>
          <p:cNvPr id="12" name="Rectangle 11">
            <a:extLst>
              <a:ext uri="{FF2B5EF4-FFF2-40B4-BE49-F238E27FC236}">
                <a16:creationId xmlns:a16="http://schemas.microsoft.com/office/drawing/2014/main" id="{3B2D9453-4B30-45BD-BC32-A0AAF3140E50}"/>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9" name="Picture 8">
            <a:extLst>
              <a:ext uri="{FF2B5EF4-FFF2-40B4-BE49-F238E27FC236}">
                <a16:creationId xmlns:a16="http://schemas.microsoft.com/office/drawing/2014/main" id="{96F09844-29E4-4423-B401-39EEC10006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2" y="2649884"/>
            <a:ext cx="2819398" cy="931516"/>
          </a:xfrm>
          <a:prstGeom prst="rect">
            <a:avLst/>
          </a:prstGeom>
        </p:spPr>
      </p:pic>
    </p:spTree>
    <p:extLst>
      <p:ext uri="{BB962C8B-B14F-4D97-AF65-F5344CB8AC3E}">
        <p14:creationId xmlns:p14="http://schemas.microsoft.com/office/powerpoint/2010/main" val="283809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615EA04-713D-42D0-BB0B-B9D91A0BF8D7}"/>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 y="-24824"/>
            <a:ext cx="8534400" cy="584775"/>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Advantages of Computerization of Hospital</a:t>
            </a:r>
          </a:p>
        </p:txBody>
      </p:sp>
      <p:sp>
        <p:nvSpPr>
          <p:cNvPr id="8" name="Title 3">
            <a:extLst>
              <a:ext uri="{FF2B5EF4-FFF2-40B4-BE49-F238E27FC236}">
                <a16:creationId xmlns:a16="http://schemas.microsoft.com/office/drawing/2014/main" id="{712D5EC4-0DAB-4A24-A2B3-0CC5C3EACC5B}"/>
              </a:ext>
            </a:extLst>
          </p:cNvPr>
          <p:cNvSpPr txBox="1">
            <a:spLocks/>
          </p:cNvSpPr>
          <p:nvPr/>
        </p:nvSpPr>
        <p:spPr>
          <a:xfrm>
            <a:off x="304800" y="685800"/>
            <a:ext cx="8077200" cy="5181599"/>
          </a:xfrm>
          <a:prstGeom prst="rect">
            <a:avLst/>
          </a:prstGeom>
        </p:spPr>
        <p:txBody>
          <a:bodyPr vert="horz"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rtl="0" eaLnBrk="1" fontAlgn="base" hangingPunct="1">
              <a:spcBef>
                <a:spcPct val="0"/>
              </a:spcBef>
              <a:spcAft>
                <a:spcPct val="0"/>
              </a:spcAft>
              <a:defRPr sz="3200" b="1" kern="1200">
                <a:solidFill>
                  <a:schemeClr val="tx2"/>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2pPr>
            <a:lvl3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3pPr>
            <a:lvl4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4pPr>
            <a:lvl5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pPr algn="ctr"/>
            <a:endParaRPr lang="en-US" sz="48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9" name="Content Placeholder 2">
            <a:extLst>
              <a:ext uri="{FF2B5EF4-FFF2-40B4-BE49-F238E27FC236}">
                <a16:creationId xmlns:a16="http://schemas.microsoft.com/office/drawing/2014/main" id="{48D8141B-FA4E-4A03-86D7-FAADC202BF92}"/>
              </a:ext>
            </a:extLst>
          </p:cNvPr>
          <p:cNvSpPr>
            <a:spLocks noGrp="1"/>
          </p:cNvSpPr>
          <p:nvPr>
            <p:ph idx="1"/>
          </p:nvPr>
        </p:nvSpPr>
        <p:spPr>
          <a:xfrm>
            <a:off x="76200" y="685800"/>
            <a:ext cx="8915400" cy="5486400"/>
          </a:xfrm>
        </p:spPr>
        <p:txBody>
          <a:bodyPr>
            <a:normAutofit/>
          </a:bodyPr>
          <a:lstStyle/>
          <a:p>
            <a:pPr>
              <a:buBlip>
                <a:blip r:embed="rId2"/>
              </a:buBlip>
            </a:pPr>
            <a:r>
              <a:rPr lang="en-US" sz="1800" b="1" dirty="0">
                <a:solidFill>
                  <a:schemeClr val="tx1"/>
                </a:solidFill>
                <a:latin typeface="Trebuchet MS" panose="020B0603020202020204" pitchFamily="34" charset="0"/>
              </a:rPr>
              <a:t>Achieve good quality ratings</a:t>
            </a:r>
          </a:p>
          <a:p>
            <a:pPr marL="0" indent="0">
              <a:buNone/>
            </a:pPr>
            <a:r>
              <a:rPr lang="en-US" sz="1800" dirty="0">
                <a:solidFill>
                  <a:schemeClr val="tx1"/>
                </a:solidFill>
                <a:latin typeface="Trebuchet MS" panose="020B0603020202020204" pitchFamily="34" charset="0"/>
              </a:rPr>
              <a:t>	A good hospital management system stands out your medical center,  </a:t>
            </a:r>
          </a:p>
          <a:p>
            <a:pPr marL="0" indent="0">
              <a:buNone/>
            </a:pPr>
            <a:r>
              <a:rPr lang="en-US" sz="1800" dirty="0">
                <a:solidFill>
                  <a:schemeClr val="tx1"/>
                </a:solidFill>
                <a:latin typeface="Trebuchet MS" panose="020B0603020202020204" pitchFamily="34" charset="0"/>
              </a:rPr>
              <a:t>              nursing home, or hospital distinctly from competitors.</a:t>
            </a:r>
            <a:endParaRPr lang="en-US" sz="1800" b="1" dirty="0">
              <a:solidFill>
                <a:schemeClr val="tx1"/>
              </a:solidFill>
              <a:latin typeface="Trebuchet MS" panose="020B0603020202020204" pitchFamily="34" charset="0"/>
            </a:endParaRPr>
          </a:p>
          <a:p>
            <a:pPr>
              <a:buBlip>
                <a:blip r:embed="rId2"/>
              </a:buBlip>
            </a:pPr>
            <a:r>
              <a:rPr lang="en-US" sz="1800" b="1" dirty="0">
                <a:solidFill>
                  <a:schemeClr val="tx1"/>
                </a:solidFill>
                <a:latin typeface="Trebuchet MS" panose="020B0603020202020204" pitchFamily="34" charset="0"/>
              </a:rPr>
              <a:t>Better revenue management</a:t>
            </a:r>
          </a:p>
          <a:p>
            <a:pPr marL="0" indent="0">
              <a:buNone/>
            </a:pPr>
            <a:r>
              <a:rPr lang="en-US" sz="1800" b="1" dirty="0">
                <a:solidFill>
                  <a:schemeClr val="tx1"/>
                </a:solidFill>
                <a:latin typeface="Trebuchet MS" panose="020B0603020202020204" pitchFamily="34" charset="0"/>
              </a:rPr>
              <a:t>	</a:t>
            </a:r>
            <a:r>
              <a:rPr lang="en-US" sz="1800" dirty="0">
                <a:solidFill>
                  <a:schemeClr val="tx1"/>
                </a:solidFill>
                <a:latin typeface="Trebuchet MS" panose="020B0603020202020204" pitchFamily="34" charset="0"/>
              </a:rPr>
              <a:t>It offers fast and accurate transactional and management reports that give        </a:t>
            </a:r>
          </a:p>
          <a:p>
            <a:pPr marL="0" indent="0">
              <a:buNone/>
            </a:pPr>
            <a:r>
              <a:rPr lang="en-US" sz="1800" dirty="0">
                <a:solidFill>
                  <a:schemeClr val="tx1"/>
                </a:solidFill>
                <a:latin typeface="Trebuchet MS" panose="020B0603020202020204" pitchFamily="34" charset="0"/>
              </a:rPr>
              <a:t>             an instant feel of how the business is doing.</a:t>
            </a:r>
            <a:endParaRPr lang="en-US" sz="1800" b="1" dirty="0">
              <a:solidFill>
                <a:schemeClr val="tx1"/>
              </a:solidFill>
              <a:latin typeface="Trebuchet MS" panose="020B0603020202020204" pitchFamily="34" charset="0"/>
            </a:endParaRPr>
          </a:p>
          <a:p>
            <a:pPr>
              <a:buBlip>
                <a:blip r:embed="rId2"/>
              </a:buBlip>
            </a:pPr>
            <a:r>
              <a:rPr lang="en-US" sz="1800" b="1" dirty="0">
                <a:solidFill>
                  <a:schemeClr val="tx1"/>
                </a:solidFill>
                <a:latin typeface="Trebuchet MS" panose="020B0603020202020204" pitchFamily="34" charset="0"/>
              </a:rPr>
              <a:t>Avoid errors and track every single detail</a:t>
            </a:r>
          </a:p>
          <a:p>
            <a:pPr marL="0" indent="0">
              <a:buNone/>
            </a:pPr>
            <a:r>
              <a:rPr lang="en-US" sz="1800" dirty="0">
                <a:solidFill>
                  <a:schemeClr val="tx1"/>
                </a:solidFill>
                <a:latin typeface="Trebuchet MS" panose="020B0603020202020204" pitchFamily="34" charset="0"/>
              </a:rPr>
              <a:t>	Installing an automated management system removes the chance of error 	completely tracking a minute detail of room occupancy, staff availability,    </a:t>
            </a:r>
          </a:p>
          <a:p>
            <a:pPr marL="0" indent="0">
              <a:buNone/>
            </a:pPr>
            <a:r>
              <a:rPr lang="en-US" sz="1800" dirty="0">
                <a:solidFill>
                  <a:schemeClr val="tx1"/>
                </a:solidFill>
                <a:latin typeface="Trebuchet MS" panose="020B0603020202020204" pitchFamily="34" charset="0"/>
              </a:rPr>
              <a:t>             and operational information is available at the fingertips.</a:t>
            </a:r>
          </a:p>
          <a:p>
            <a:pPr>
              <a:buBlip>
                <a:blip r:embed="rId2"/>
              </a:buBlip>
            </a:pPr>
            <a:r>
              <a:rPr lang="en-US" sz="1800" b="1" dirty="0">
                <a:solidFill>
                  <a:schemeClr val="tx1"/>
                </a:solidFill>
                <a:latin typeface="Trebuchet MS" panose="020B0603020202020204" pitchFamily="34" charset="0"/>
              </a:rPr>
              <a:t>Improved clinical decision-making</a:t>
            </a:r>
          </a:p>
          <a:p>
            <a:pPr marL="0" indent="0">
              <a:buNone/>
            </a:pPr>
            <a:r>
              <a:rPr lang="en-US" sz="1800" dirty="0">
                <a:solidFill>
                  <a:schemeClr val="tx1"/>
                </a:solidFill>
                <a:latin typeface="Trebuchet MS" panose="020B0603020202020204" pitchFamily="34" charset="0"/>
              </a:rPr>
              <a:t>	A good quality management system makes sure that operational and </a:t>
            </a:r>
          </a:p>
          <a:p>
            <a:pPr marL="0" indent="0">
              <a:buNone/>
            </a:pPr>
            <a:r>
              <a:rPr lang="en-US" sz="1800" dirty="0">
                <a:solidFill>
                  <a:schemeClr val="tx1"/>
                </a:solidFill>
                <a:latin typeface="Trebuchet MS" panose="020B0603020202020204" pitchFamily="34" charset="0"/>
              </a:rPr>
              <a:t>             clinical decision-making process is fast, accurate, and efficient</a:t>
            </a:r>
          </a:p>
          <a:p>
            <a:pPr>
              <a:buBlip>
                <a:blip r:embed="rId2"/>
              </a:buBlip>
            </a:pPr>
            <a:r>
              <a:rPr lang="en-US" sz="1800" b="1" dirty="0">
                <a:solidFill>
                  <a:schemeClr val="tx1"/>
                </a:solidFill>
                <a:latin typeface="Trebuchet MS" panose="020B0603020202020204" pitchFamily="34" charset="0"/>
              </a:rPr>
              <a:t>Establish your hospital as technically advanced</a:t>
            </a:r>
          </a:p>
          <a:p>
            <a:pPr marL="0" indent="0">
              <a:buNone/>
            </a:pPr>
            <a:r>
              <a:rPr lang="en-US" sz="1800" dirty="0">
                <a:solidFill>
                  <a:schemeClr val="tx1"/>
                </a:solidFill>
                <a:latin typeface="Trebuchet MS" panose="020B0603020202020204" pitchFamily="34" charset="0"/>
              </a:rPr>
              <a:t>	It is possible to maintain connectivity with patients and peripheral systems </a:t>
            </a:r>
          </a:p>
          <a:p>
            <a:pPr marL="0" indent="0">
              <a:buNone/>
            </a:pPr>
            <a:r>
              <a:rPr lang="en-US" sz="1800" dirty="0">
                <a:solidFill>
                  <a:schemeClr val="tx1"/>
                </a:solidFill>
                <a:latin typeface="Trebuchet MS" panose="020B0603020202020204" pitchFamily="34" charset="0"/>
              </a:rPr>
              <a:t>             if the operations are managed using automated systems. </a:t>
            </a:r>
            <a:r>
              <a:rPr lang="en-US" sz="1800" dirty="0">
                <a:solidFill>
                  <a:schemeClr val="accent1"/>
                </a:solidFill>
                <a:latin typeface="Trebuchet MS" panose="020B0603020202020204" pitchFamily="34" charset="0"/>
              </a:rPr>
              <a:t>	</a:t>
            </a:r>
          </a:p>
          <a:p>
            <a:pPr marL="0" indent="0">
              <a:buNone/>
            </a:pPr>
            <a:endParaRPr lang="en-US" dirty="0">
              <a:solidFill>
                <a:schemeClr val="accent1"/>
              </a:solidFill>
            </a:endParaRPr>
          </a:p>
        </p:txBody>
      </p:sp>
      <p:pic>
        <p:nvPicPr>
          <p:cNvPr id="12" name="Picture 11">
            <a:extLst>
              <a:ext uri="{FF2B5EF4-FFF2-40B4-BE49-F238E27FC236}">
                <a16:creationId xmlns:a16="http://schemas.microsoft.com/office/drawing/2014/main" id="{4AE8A5CC-7E8E-4F89-B0A6-16EDD9249F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
        <p:nvSpPr>
          <p:cNvPr id="13" name="Rectangle 12">
            <a:extLst>
              <a:ext uri="{FF2B5EF4-FFF2-40B4-BE49-F238E27FC236}">
                <a16:creationId xmlns:a16="http://schemas.microsoft.com/office/drawing/2014/main" id="{7362EDA9-DF8C-4A71-B28F-48FAD5623CF2}"/>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spTree>
    <p:extLst>
      <p:ext uri="{BB962C8B-B14F-4D97-AF65-F5344CB8AC3E}">
        <p14:creationId xmlns:p14="http://schemas.microsoft.com/office/powerpoint/2010/main" val="235677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500"/>
                                        <p:tgtEl>
                                          <p:spTgt spid="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500"/>
                                        <p:tgtEl>
                                          <p:spTgt spid="9">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fade">
                                      <p:cBhvr>
                                        <p:cTn id="24" dur="500"/>
                                        <p:tgtEl>
                                          <p:spTgt spid="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Effect transition="in" filter="fade">
                                      <p:cBhvr>
                                        <p:cTn id="29" dur="500"/>
                                        <p:tgtEl>
                                          <p:spTgt spid="9">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500"/>
                                        <p:tgtEl>
                                          <p:spTgt spid="9">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fade">
                                      <p:cBhvr>
                                        <p:cTn id="35" dur="500"/>
                                        <p:tgtEl>
                                          <p:spTgt spid="9">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xEl>
                                              <p:pRg st="9" end="9"/>
                                            </p:txEl>
                                          </p:spTgt>
                                        </p:tgtEl>
                                        <p:attrNameLst>
                                          <p:attrName>style.visibility</p:attrName>
                                        </p:attrNameLst>
                                      </p:cBhvr>
                                      <p:to>
                                        <p:strVal val="visible"/>
                                      </p:to>
                                    </p:set>
                                    <p:animEffect transition="in" filter="fade">
                                      <p:cBhvr>
                                        <p:cTn id="40" dur="500"/>
                                        <p:tgtEl>
                                          <p:spTgt spid="9">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animEffect transition="in" filter="fade">
                                      <p:cBhvr>
                                        <p:cTn id="43" dur="500"/>
                                        <p:tgtEl>
                                          <p:spTgt spid="9">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9">
                                            <p:txEl>
                                              <p:pRg st="11" end="11"/>
                                            </p:txEl>
                                          </p:spTgt>
                                        </p:tgtEl>
                                        <p:attrNameLst>
                                          <p:attrName>style.visibility</p:attrName>
                                        </p:attrNameLst>
                                      </p:cBhvr>
                                      <p:to>
                                        <p:strVal val="visible"/>
                                      </p:to>
                                    </p:set>
                                    <p:animEffect transition="in" filter="fade">
                                      <p:cBhvr>
                                        <p:cTn id="46" dur="500"/>
                                        <p:tgtEl>
                                          <p:spTgt spid="9">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
                                            <p:txEl>
                                              <p:pRg st="12" end="12"/>
                                            </p:txEl>
                                          </p:spTgt>
                                        </p:tgtEl>
                                        <p:attrNameLst>
                                          <p:attrName>style.visibility</p:attrName>
                                        </p:attrNameLst>
                                      </p:cBhvr>
                                      <p:to>
                                        <p:strVal val="visible"/>
                                      </p:to>
                                    </p:set>
                                    <p:animEffect transition="in" filter="fade">
                                      <p:cBhvr>
                                        <p:cTn id="51" dur="500"/>
                                        <p:tgtEl>
                                          <p:spTgt spid="9">
                                            <p:txEl>
                                              <p:pRg st="12" end="1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9">
                                            <p:txEl>
                                              <p:pRg st="13" end="13"/>
                                            </p:txEl>
                                          </p:spTgt>
                                        </p:tgtEl>
                                        <p:attrNameLst>
                                          <p:attrName>style.visibility</p:attrName>
                                        </p:attrNameLst>
                                      </p:cBhvr>
                                      <p:to>
                                        <p:strVal val="visible"/>
                                      </p:to>
                                    </p:set>
                                    <p:animEffect transition="in" filter="fade">
                                      <p:cBhvr>
                                        <p:cTn id="54" dur="500"/>
                                        <p:tgtEl>
                                          <p:spTgt spid="9">
                                            <p:txEl>
                                              <p:pRg st="13" end="13"/>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9">
                                            <p:txEl>
                                              <p:pRg st="14" end="14"/>
                                            </p:txEl>
                                          </p:spTgt>
                                        </p:tgtEl>
                                        <p:attrNameLst>
                                          <p:attrName>style.visibility</p:attrName>
                                        </p:attrNameLst>
                                      </p:cBhvr>
                                      <p:to>
                                        <p:strVal val="visible"/>
                                      </p:to>
                                    </p:set>
                                    <p:animEffect transition="in" filter="fade">
                                      <p:cBhvr>
                                        <p:cTn id="57" dur="500"/>
                                        <p:tgtEl>
                                          <p:spTgt spid="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2D8CFF-B33E-4E9D-8D78-3D4CD342A38E}"/>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3"/>
          <p:cNvSpPr txBox="1">
            <a:spLocks/>
          </p:cNvSpPr>
          <p:nvPr/>
        </p:nvSpPr>
        <p:spPr>
          <a:xfrm>
            <a:off x="304800" y="2384425"/>
            <a:ext cx="8077200" cy="1806575"/>
          </a:xfrm>
          <a:prstGeom prst="rect">
            <a:avLst/>
          </a:prstGeom>
        </p:spPr>
        <p:txBody>
          <a:bodyPr vert="horz"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rtl="0" eaLnBrk="1" fontAlgn="base" hangingPunct="1">
              <a:spcBef>
                <a:spcPct val="0"/>
              </a:spcBef>
              <a:spcAft>
                <a:spcPct val="0"/>
              </a:spcAft>
              <a:defRPr sz="3200" b="1" kern="1200">
                <a:solidFill>
                  <a:schemeClr val="tx2"/>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2pPr>
            <a:lvl3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3pPr>
            <a:lvl4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4pPr>
            <a:lvl5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pPr algn="ctr"/>
            <a:r>
              <a:rPr lang="en-US" sz="4800" cap="all" dirty="0">
                <a:ln/>
                <a:solidFill>
                  <a:srgbClr val="90C226"/>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WHY AVOCARE HMS</a:t>
            </a:r>
          </a:p>
        </p:txBody>
      </p:sp>
      <p:pic>
        <p:nvPicPr>
          <p:cNvPr id="9" name="Picture 8">
            <a:extLst>
              <a:ext uri="{FF2B5EF4-FFF2-40B4-BE49-F238E27FC236}">
                <a16:creationId xmlns:a16="http://schemas.microsoft.com/office/drawing/2014/main" id="{3FDDDBE6-AC0A-4AC4-9908-45D0C3F249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
        <p:nvSpPr>
          <p:cNvPr id="10" name="Rectangle 9">
            <a:extLst>
              <a:ext uri="{FF2B5EF4-FFF2-40B4-BE49-F238E27FC236}">
                <a16:creationId xmlns:a16="http://schemas.microsoft.com/office/drawing/2014/main" id="{7ABB32EF-967F-40BD-8E14-6209806B3C64}"/>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6" name="Picture 5">
            <a:extLst>
              <a:ext uri="{FF2B5EF4-FFF2-40B4-BE49-F238E27FC236}">
                <a16:creationId xmlns:a16="http://schemas.microsoft.com/office/drawing/2014/main" id="{64E8C5DB-DFF9-4538-ABF4-8E4C9488A9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2" y="1340693"/>
            <a:ext cx="2819398" cy="931516"/>
          </a:xfrm>
          <a:prstGeom prst="rect">
            <a:avLst/>
          </a:prstGeom>
        </p:spPr>
      </p:pic>
    </p:spTree>
    <p:extLst>
      <p:ext uri="{BB962C8B-B14F-4D97-AF65-F5344CB8AC3E}">
        <p14:creationId xmlns:p14="http://schemas.microsoft.com/office/powerpoint/2010/main" val="90743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68DE0B0B-234F-4C82-BA12-4C73585FACD1}"/>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8ADAA5DD-8C9A-4E17-83B4-5EAD8B238D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78" y="1408044"/>
            <a:ext cx="851022" cy="725556"/>
          </a:xfrm>
          <a:prstGeom prst="rect">
            <a:avLst/>
          </a:prstGeom>
        </p:spPr>
      </p:pic>
      <p:pic>
        <p:nvPicPr>
          <p:cNvPr id="27" name="Picture 26">
            <a:extLst>
              <a:ext uri="{FF2B5EF4-FFF2-40B4-BE49-F238E27FC236}">
                <a16:creationId xmlns:a16="http://schemas.microsoft.com/office/drawing/2014/main" id="{775E77D1-6DF9-4EE4-A496-5CA9E5C98B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85800"/>
            <a:ext cx="677774" cy="564560"/>
          </a:xfrm>
          <a:prstGeom prst="rect">
            <a:avLst/>
          </a:prstGeom>
        </p:spPr>
      </p:pic>
      <p:pic>
        <p:nvPicPr>
          <p:cNvPr id="29" name="Picture 28">
            <a:extLst>
              <a:ext uri="{FF2B5EF4-FFF2-40B4-BE49-F238E27FC236}">
                <a16:creationId xmlns:a16="http://schemas.microsoft.com/office/drawing/2014/main" id="{6E3EAD0C-8426-4B11-8241-032469BEC8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85" y="2209800"/>
            <a:ext cx="830914" cy="649086"/>
          </a:xfrm>
          <a:prstGeom prst="rect">
            <a:avLst/>
          </a:prstGeom>
        </p:spPr>
      </p:pic>
      <p:pic>
        <p:nvPicPr>
          <p:cNvPr id="31" name="Picture 30">
            <a:extLst>
              <a:ext uri="{FF2B5EF4-FFF2-40B4-BE49-F238E27FC236}">
                <a16:creationId xmlns:a16="http://schemas.microsoft.com/office/drawing/2014/main" id="{8744B93C-B5FE-4016-8E75-D744BFC2A0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32" y="3048000"/>
            <a:ext cx="865668" cy="709524"/>
          </a:xfrm>
          <a:prstGeom prst="rect">
            <a:avLst/>
          </a:prstGeom>
        </p:spPr>
      </p:pic>
      <p:pic>
        <p:nvPicPr>
          <p:cNvPr id="33" name="Picture 32">
            <a:extLst>
              <a:ext uri="{FF2B5EF4-FFF2-40B4-BE49-F238E27FC236}">
                <a16:creationId xmlns:a16="http://schemas.microsoft.com/office/drawing/2014/main" id="{F24F4429-662A-465A-BF1C-A93C247091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08" y="3886200"/>
            <a:ext cx="930055" cy="709524"/>
          </a:xfrm>
          <a:prstGeom prst="rect">
            <a:avLst/>
          </a:prstGeom>
        </p:spPr>
      </p:pic>
      <p:pic>
        <p:nvPicPr>
          <p:cNvPr id="35" name="Picture 34">
            <a:extLst>
              <a:ext uri="{FF2B5EF4-FFF2-40B4-BE49-F238E27FC236}">
                <a16:creationId xmlns:a16="http://schemas.microsoft.com/office/drawing/2014/main" id="{CDE93D66-432F-44BF-A97D-F5ED3B44C4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733" y="4724400"/>
            <a:ext cx="721666" cy="630486"/>
          </a:xfrm>
          <a:prstGeom prst="rect">
            <a:avLst/>
          </a:prstGeom>
        </p:spPr>
      </p:pic>
      <p:pic>
        <p:nvPicPr>
          <p:cNvPr id="37" name="Picture 36">
            <a:extLst>
              <a:ext uri="{FF2B5EF4-FFF2-40B4-BE49-F238E27FC236}">
                <a16:creationId xmlns:a16="http://schemas.microsoft.com/office/drawing/2014/main" id="{78D08642-3C91-4DFD-9FA6-BEE83CF878F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8696" y="5562600"/>
            <a:ext cx="678992" cy="585152"/>
          </a:xfrm>
          <a:prstGeom prst="rect">
            <a:avLst/>
          </a:prstGeom>
        </p:spPr>
      </p:pic>
      <p:sp>
        <p:nvSpPr>
          <p:cNvPr id="39" name="Rectangle: Rounded Corners 4">
            <a:extLst>
              <a:ext uri="{FF2B5EF4-FFF2-40B4-BE49-F238E27FC236}">
                <a16:creationId xmlns:a16="http://schemas.microsoft.com/office/drawing/2014/main" id="{C7DCD95E-6F8D-466A-810D-BB75FF532C48}"/>
              </a:ext>
            </a:extLst>
          </p:cNvPr>
          <p:cNvSpPr txBox="1"/>
          <p:nvPr/>
        </p:nvSpPr>
        <p:spPr>
          <a:xfrm>
            <a:off x="948812" y="1445765"/>
            <a:ext cx="6292909" cy="6501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defTabSz="1066800" rtl="0">
              <a:lnSpc>
                <a:spcPct val="90000"/>
              </a:lnSpc>
              <a:spcBef>
                <a:spcPct val="0"/>
              </a:spcBef>
              <a:spcAft>
                <a:spcPct val="35000"/>
              </a:spcAft>
              <a:buNone/>
            </a:pPr>
            <a:r>
              <a:rPr lang="en-US" sz="2400" kern="1200" dirty="0">
                <a:solidFill>
                  <a:schemeClr val="tx1"/>
                </a:solidFill>
              </a:rPr>
              <a:t>Reduce Redundancy</a:t>
            </a:r>
          </a:p>
        </p:txBody>
      </p:sp>
      <p:pic>
        <p:nvPicPr>
          <p:cNvPr id="41" name="Picture 40">
            <a:extLst>
              <a:ext uri="{FF2B5EF4-FFF2-40B4-BE49-F238E27FC236}">
                <a16:creationId xmlns:a16="http://schemas.microsoft.com/office/drawing/2014/main" id="{E4B69774-7367-48C0-8A9A-9CA741C355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
        <p:nvSpPr>
          <p:cNvPr id="42" name="Rectangle: Rounded Corners 4">
            <a:extLst>
              <a:ext uri="{FF2B5EF4-FFF2-40B4-BE49-F238E27FC236}">
                <a16:creationId xmlns:a16="http://schemas.microsoft.com/office/drawing/2014/main" id="{1D2753AE-1311-440E-AD9C-07BFE6E134CE}"/>
              </a:ext>
            </a:extLst>
          </p:cNvPr>
          <p:cNvSpPr txBox="1"/>
          <p:nvPr/>
        </p:nvSpPr>
        <p:spPr>
          <a:xfrm>
            <a:off x="914400" y="617159"/>
            <a:ext cx="6305569" cy="7588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defTabSz="1066800" rtl="0">
              <a:lnSpc>
                <a:spcPct val="90000"/>
              </a:lnSpc>
              <a:spcBef>
                <a:spcPct val="0"/>
              </a:spcBef>
              <a:spcAft>
                <a:spcPct val="35000"/>
              </a:spcAft>
              <a:buNone/>
            </a:pPr>
            <a:r>
              <a:rPr lang="en-US" sz="2400" kern="1200" dirty="0">
                <a:solidFill>
                  <a:schemeClr val="tx1"/>
                </a:solidFill>
              </a:rPr>
              <a:t>Paper Less Work</a:t>
            </a:r>
          </a:p>
        </p:txBody>
      </p:sp>
      <p:sp>
        <p:nvSpPr>
          <p:cNvPr id="43" name="Rectangle: Rounded Corners 4">
            <a:extLst>
              <a:ext uri="{FF2B5EF4-FFF2-40B4-BE49-F238E27FC236}">
                <a16:creationId xmlns:a16="http://schemas.microsoft.com/office/drawing/2014/main" id="{98D77EF6-1774-4D63-9CFE-6271AC34C125}"/>
              </a:ext>
            </a:extLst>
          </p:cNvPr>
          <p:cNvSpPr txBox="1"/>
          <p:nvPr/>
        </p:nvSpPr>
        <p:spPr>
          <a:xfrm>
            <a:off x="947640" y="2027021"/>
            <a:ext cx="6334058" cy="9488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defTabSz="1111250">
              <a:lnSpc>
                <a:spcPct val="90000"/>
              </a:lnSpc>
              <a:spcBef>
                <a:spcPct val="0"/>
              </a:spcBef>
              <a:spcAft>
                <a:spcPct val="35000"/>
              </a:spcAft>
            </a:pPr>
            <a:r>
              <a:rPr lang="en-US" sz="2400" dirty="0">
                <a:solidFill>
                  <a:schemeClr val="tx1"/>
                </a:solidFill>
              </a:rPr>
              <a:t>Dedicated Support Team with Customization</a:t>
            </a:r>
            <a:endParaRPr lang="en-US" sz="2400" kern="1200" dirty="0">
              <a:solidFill>
                <a:schemeClr val="tx1"/>
              </a:solidFill>
            </a:endParaRPr>
          </a:p>
        </p:txBody>
      </p:sp>
      <p:sp>
        <p:nvSpPr>
          <p:cNvPr id="44" name="Rectangle: Rounded Corners 4">
            <a:extLst>
              <a:ext uri="{FF2B5EF4-FFF2-40B4-BE49-F238E27FC236}">
                <a16:creationId xmlns:a16="http://schemas.microsoft.com/office/drawing/2014/main" id="{E8915C32-CE8B-45E0-81A2-4F75B3F23FC3}"/>
              </a:ext>
            </a:extLst>
          </p:cNvPr>
          <p:cNvSpPr txBox="1"/>
          <p:nvPr/>
        </p:nvSpPr>
        <p:spPr>
          <a:xfrm>
            <a:off x="988671" y="2903447"/>
            <a:ext cx="7545729" cy="9727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defTabSz="1066800" rtl="0">
              <a:lnSpc>
                <a:spcPct val="90000"/>
              </a:lnSpc>
              <a:spcBef>
                <a:spcPct val="0"/>
              </a:spcBef>
              <a:spcAft>
                <a:spcPct val="35000"/>
              </a:spcAft>
              <a:buNone/>
            </a:pPr>
            <a:r>
              <a:rPr lang="en-US" sz="2400" kern="1200" dirty="0">
                <a:solidFill>
                  <a:schemeClr val="tx1"/>
                </a:solidFill>
              </a:rPr>
              <a:t>Mobile App for doctor, patient and management team</a:t>
            </a:r>
          </a:p>
        </p:txBody>
      </p:sp>
      <p:sp>
        <p:nvSpPr>
          <p:cNvPr id="45" name="Rectangle: Rounded Corners 4">
            <a:extLst>
              <a:ext uri="{FF2B5EF4-FFF2-40B4-BE49-F238E27FC236}">
                <a16:creationId xmlns:a16="http://schemas.microsoft.com/office/drawing/2014/main" id="{B15C1E91-2AB0-49BE-98AE-19F8B934234D}"/>
              </a:ext>
            </a:extLst>
          </p:cNvPr>
          <p:cNvSpPr txBox="1"/>
          <p:nvPr/>
        </p:nvSpPr>
        <p:spPr>
          <a:xfrm>
            <a:off x="1033634" y="3842594"/>
            <a:ext cx="6334058" cy="8818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defTabSz="1066800" rtl="0">
              <a:lnSpc>
                <a:spcPct val="90000"/>
              </a:lnSpc>
              <a:spcBef>
                <a:spcPct val="0"/>
              </a:spcBef>
              <a:spcAft>
                <a:spcPct val="35000"/>
              </a:spcAft>
              <a:buNone/>
            </a:pPr>
            <a:r>
              <a:rPr lang="en-US" sz="2400" kern="1200" dirty="0">
                <a:solidFill>
                  <a:schemeClr val="tx1"/>
                </a:solidFill>
              </a:rPr>
              <a:t>Get any information on one click</a:t>
            </a:r>
          </a:p>
        </p:txBody>
      </p:sp>
      <p:sp>
        <p:nvSpPr>
          <p:cNvPr id="46" name="Rectangle: Rounded Corners 4">
            <a:extLst>
              <a:ext uri="{FF2B5EF4-FFF2-40B4-BE49-F238E27FC236}">
                <a16:creationId xmlns:a16="http://schemas.microsoft.com/office/drawing/2014/main" id="{E580B0DB-C512-4535-A50C-CA3B920B91DA}"/>
              </a:ext>
            </a:extLst>
          </p:cNvPr>
          <p:cNvSpPr txBox="1"/>
          <p:nvPr/>
        </p:nvSpPr>
        <p:spPr>
          <a:xfrm>
            <a:off x="959363" y="4595724"/>
            <a:ext cx="6334057" cy="8818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defTabSz="1066800" rtl="0">
              <a:lnSpc>
                <a:spcPct val="90000"/>
              </a:lnSpc>
              <a:spcBef>
                <a:spcPct val="0"/>
              </a:spcBef>
              <a:spcAft>
                <a:spcPct val="35000"/>
              </a:spcAft>
              <a:buNone/>
            </a:pPr>
            <a:r>
              <a:rPr lang="en-US" sz="2400" kern="1200" dirty="0">
                <a:solidFill>
                  <a:schemeClr val="tx1"/>
                </a:solidFill>
              </a:rPr>
              <a:t>Access to Information ON DEMAND</a:t>
            </a:r>
          </a:p>
        </p:txBody>
      </p:sp>
      <p:sp>
        <p:nvSpPr>
          <p:cNvPr id="47" name="Rectangle: Rounded Corners 4">
            <a:extLst>
              <a:ext uri="{FF2B5EF4-FFF2-40B4-BE49-F238E27FC236}">
                <a16:creationId xmlns:a16="http://schemas.microsoft.com/office/drawing/2014/main" id="{D67028FB-3F04-4690-9724-ECFBBB9F6E4E}"/>
              </a:ext>
            </a:extLst>
          </p:cNvPr>
          <p:cNvSpPr txBox="1"/>
          <p:nvPr/>
        </p:nvSpPr>
        <p:spPr>
          <a:xfrm>
            <a:off x="946091" y="5410200"/>
            <a:ext cx="6292909" cy="8562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defTabSz="1066800" rtl="0">
              <a:lnSpc>
                <a:spcPct val="90000"/>
              </a:lnSpc>
              <a:spcBef>
                <a:spcPct val="0"/>
              </a:spcBef>
              <a:spcAft>
                <a:spcPct val="35000"/>
              </a:spcAft>
              <a:buNone/>
            </a:pPr>
            <a:r>
              <a:rPr lang="en-US" sz="2400" kern="1200" dirty="0">
                <a:solidFill>
                  <a:schemeClr val="tx1"/>
                </a:solidFill>
              </a:rPr>
              <a:t>Integration with 3</a:t>
            </a:r>
            <a:r>
              <a:rPr lang="en-US" sz="2400" kern="1200" baseline="30000" dirty="0">
                <a:solidFill>
                  <a:schemeClr val="tx1"/>
                </a:solidFill>
              </a:rPr>
              <a:t>rd</a:t>
            </a:r>
            <a:r>
              <a:rPr lang="en-US" sz="2400" kern="1200" dirty="0">
                <a:solidFill>
                  <a:schemeClr val="tx1"/>
                </a:solidFill>
              </a:rPr>
              <a:t> Party Software</a:t>
            </a:r>
          </a:p>
        </p:txBody>
      </p:sp>
      <p:sp>
        <p:nvSpPr>
          <p:cNvPr id="48" name="Rectangle 47">
            <a:extLst>
              <a:ext uri="{FF2B5EF4-FFF2-40B4-BE49-F238E27FC236}">
                <a16:creationId xmlns:a16="http://schemas.microsoft.com/office/drawing/2014/main" id="{E9739E10-5B0A-4D18-9F91-975401960E47}"/>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sp>
        <p:nvSpPr>
          <p:cNvPr id="20" name="Title 1">
            <a:extLst>
              <a:ext uri="{FF2B5EF4-FFF2-40B4-BE49-F238E27FC236}">
                <a16:creationId xmlns:a16="http://schemas.microsoft.com/office/drawing/2014/main" id="{C26B8C67-9E5F-4D46-B7BB-133C7B304F80}"/>
              </a:ext>
            </a:extLst>
          </p:cNvPr>
          <p:cNvSpPr>
            <a:spLocks noGrp="1"/>
          </p:cNvSpPr>
          <p:nvPr>
            <p:ph type="title"/>
          </p:nvPr>
        </p:nvSpPr>
        <p:spPr>
          <a:xfrm>
            <a:off x="53087" y="0"/>
            <a:ext cx="6347713" cy="1320800"/>
          </a:xfrm>
        </p:spPr>
        <p:txBody>
          <a:bodyPr>
            <a:normAutofit/>
          </a:bodyPr>
          <a:lstStyle/>
          <a:p>
            <a:r>
              <a:rPr lang="en-US" sz="3200" dirty="0">
                <a:solidFill>
                  <a:schemeClr val="bg1"/>
                </a:solidFill>
                <a:latin typeface="Arial" panose="020B0604020202020204" pitchFamily="34" charset="0"/>
                <a:cs typeface="Arial" panose="020B0604020202020204" pitchFamily="34" charset="0"/>
              </a:rPr>
              <a:t>WHY AVOCARE HMS?</a:t>
            </a:r>
          </a:p>
        </p:txBody>
      </p:sp>
    </p:spTree>
    <p:extLst>
      <p:ext uri="{BB962C8B-B14F-4D97-AF65-F5344CB8AC3E}">
        <p14:creationId xmlns:p14="http://schemas.microsoft.com/office/powerpoint/2010/main" val="290012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par>
                                <p:cTn id="41" presetID="10"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0F62BD-9183-4702-B975-117B92EEC588}"/>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590567C-237B-461F-8373-03BB09D7E37A}"/>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6" name="Picture 5">
            <a:extLst>
              <a:ext uri="{FF2B5EF4-FFF2-40B4-BE49-F238E27FC236}">
                <a16:creationId xmlns:a16="http://schemas.microsoft.com/office/drawing/2014/main" id="{31369DA7-003F-46EC-8C50-8CF056ECDC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
        <p:nvSpPr>
          <p:cNvPr id="7" name="Rectangle 6">
            <a:extLst>
              <a:ext uri="{FF2B5EF4-FFF2-40B4-BE49-F238E27FC236}">
                <a16:creationId xmlns:a16="http://schemas.microsoft.com/office/drawing/2014/main" id="{0C8F5CC7-8B6B-4015-BB57-FF5D10E44C55}"/>
              </a:ext>
            </a:extLst>
          </p:cNvPr>
          <p:cNvSpPr/>
          <p:nvPr/>
        </p:nvSpPr>
        <p:spPr>
          <a:xfrm>
            <a:off x="18574" y="0"/>
            <a:ext cx="4096226" cy="584775"/>
          </a:xfrm>
          <a:prstGeom prst="rect">
            <a:avLst/>
          </a:prstGeom>
        </p:spPr>
        <p:txBody>
          <a:bodyPr wrap="square">
            <a:spAutoFit/>
          </a:bodyPr>
          <a:lstStyle/>
          <a:p>
            <a:r>
              <a:rPr lang="en-US" sz="3200" dirty="0">
                <a:solidFill>
                  <a:schemeClr val="bg1"/>
                </a:solidFill>
                <a:latin typeface="Arial" panose="020B0604020202020204" pitchFamily="34" charset="0"/>
                <a:cs typeface="Arial" panose="020B0604020202020204" pitchFamily="34" charset="0"/>
              </a:rPr>
              <a:t>Avocare’s Offering</a:t>
            </a:r>
          </a:p>
        </p:txBody>
      </p:sp>
      <p:sp>
        <p:nvSpPr>
          <p:cNvPr id="8" name="Rectangle 7">
            <a:extLst>
              <a:ext uri="{FF2B5EF4-FFF2-40B4-BE49-F238E27FC236}">
                <a16:creationId xmlns:a16="http://schemas.microsoft.com/office/drawing/2014/main" id="{C76BF2C5-26AE-42FF-BC3A-4E8A58AAEC10}"/>
              </a:ext>
            </a:extLst>
          </p:cNvPr>
          <p:cNvSpPr/>
          <p:nvPr/>
        </p:nvSpPr>
        <p:spPr>
          <a:xfrm>
            <a:off x="304800" y="1143000"/>
            <a:ext cx="8382000" cy="4185761"/>
          </a:xfrm>
          <a:prstGeom prst="rect">
            <a:avLst/>
          </a:prstGeom>
        </p:spPr>
        <p:txBody>
          <a:bodyPr wrap="square">
            <a:spAutoFit/>
          </a:bodyPr>
          <a:lstStyle/>
          <a:p>
            <a:pPr marL="285750" lvl="0" indent="-285750">
              <a:buFont typeface="Arial" panose="020B0604020202020204" pitchFamily="34" charset="0"/>
              <a:buChar char="•"/>
            </a:pPr>
            <a:r>
              <a:rPr lang="en-US" sz="1900" dirty="0">
                <a:latin typeface="Trebuchet MS" panose="020B0603020202020204" pitchFamily="34" charset="0"/>
              </a:rPr>
              <a:t>Solution is customizable while standardizing the process.</a:t>
            </a:r>
          </a:p>
          <a:p>
            <a:pPr lvl="0"/>
            <a:endParaRPr lang="en-US" sz="1900" dirty="0">
              <a:latin typeface="Trebuchet MS" panose="020B0603020202020204" pitchFamily="34" charset="0"/>
            </a:endParaRPr>
          </a:p>
          <a:p>
            <a:pPr marL="285750" indent="-285750">
              <a:buFont typeface="Arial" panose="020B0604020202020204" pitchFamily="34" charset="0"/>
              <a:buChar char="•"/>
            </a:pPr>
            <a:r>
              <a:rPr lang="en-US" sz="1900" dirty="0">
                <a:latin typeface="Trebuchet MS" panose="020B0603020202020204" pitchFamily="34" charset="0"/>
              </a:rPr>
              <a:t>Adaptive work flows to meet Corporate needs.</a:t>
            </a:r>
          </a:p>
          <a:p>
            <a:endParaRPr lang="en-US" sz="1900" dirty="0">
              <a:latin typeface="Trebuchet MS" panose="020B0603020202020204" pitchFamily="34" charset="0"/>
            </a:endParaRPr>
          </a:p>
          <a:p>
            <a:pPr marL="285750" indent="-285750">
              <a:buFont typeface="Arial" panose="020B0604020202020204" pitchFamily="34" charset="0"/>
              <a:buChar char="•"/>
            </a:pPr>
            <a:r>
              <a:rPr lang="en-US" sz="1900" dirty="0">
                <a:latin typeface="Trebuchet MS" panose="020B0603020202020204" pitchFamily="34" charset="0"/>
              </a:rPr>
              <a:t>User defined forms and security (fine grained).</a:t>
            </a:r>
          </a:p>
          <a:p>
            <a:endParaRPr lang="en-US" sz="1900" dirty="0">
              <a:latin typeface="Trebuchet MS" panose="020B0603020202020204" pitchFamily="34" charset="0"/>
            </a:endParaRPr>
          </a:p>
          <a:p>
            <a:pPr marL="285750" indent="-285750">
              <a:buFont typeface="Arial" panose="020B0604020202020204" pitchFamily="34" charset="0"/>
              <a:buChar char="•"/>
            </a:pPr>
            <a:r>
              <a:rPr lang="en-US" sz="1900" dirty="0">
                <a:latin typeface="Trebuchet MS" panose="020B0603020202020204" pitchFamily="34" charset="0"/>
              </a:rPr>
              <a:t>User friendly and Interactive Rich UI(Non-IT users)</a:t>
            </a:r>
          </a:p>
          <a:p>
            <a:endParaRPr lang="en-US" sz="1900" dirty="0">
              <a:latin typeface="Trebuchet MS" panose="020B0603020202020204" pitchFamily="34" charset="0"/>
            </a:endParaRPr>
          </a:p>
          <a:p>
            <a:pPr marL="285750" indent="-285750">
              <a:buFont typeface="Arial" panose="020B0604020202020204" pitchFamily="34" charset="0"/>
              <a:buChar char="•"/>
            </a:pPr>
            <a:r>
              <a:rPr lang="en-US" sz="1900" dirty="0">
                <a:latin typeface="Trebuchet MS" panose="020B0603020202020204" pitchFamily="34" charset="0"/>
              </a:rPr>
              <a:t>Secured, Robust &amp; Comprehensive solution.</a:t>
            </a:r>
          </a:p>
          <a:p>
            <a:endParaRPr lang="en-US" sz="1900" dirty="0">
              <a:latin typeface="Trebuchet MS" panose="020B0603020202020204" pitchFamily="34" charset="0"/>
            </a:endParaRPr>
          </a:p>
          <a:p>
            <a:pPr marL="285750" indent="-285750">
              <a:buFont typeface="Arial" panose="020B0604020202020204" pitchFamily="34" charset="0"/>
              <a:buChar char="•"/>
            </a:pPr>
            <a:r>
              <a:rPr lang="en-US" sz="1900" dirty="0">
                <a:latin typeface="Trebuchet MS" panose="020B0603020202020204" pitchFamily="34" charset="0"/>
              </a:rPr>
              <a:t>Bi-Directional integration with devices </a:t>
            </a:r>
          </a:p>
          <a:p>
            <a:endParaRPr lang="en-US" sz="1900" dirty="0">
              <a:latin typeface="Trebuchet MS" panose="020B0603020202020204" pitchFamily="34" charset="0"/>
            </a:endParaRPr>
          </a:p>
          <a:p>
            <a:pPr marL="285750" indent="-285750">
              <a:buFont typeface="Arial" panose="020B0604020202020204" pitchFamily="34" charset="0"/>
              <a:buChar char="•"/>
            </a:pPr>
            <a:r>
              <a:rPr lang="en-US" sz="1900" dirty="0">
                <a:latin typeface="Trebuchet MS" panose="020B0603020202020204" pitchFamily="34" charset="0"/>
              </a:rPr>
              <a:t>Web based application – Can be accessed globally </a:t>
            </a:r>
          </a:p>
          <a:p>
            <a:pPr lvl="0"/>
            <a:endParaRPr lang="en-US" sz="1900" dirty="0">
              <a:latin typeface="Trebuchet MS" panose="020B0603020202020204" pitchFamily="34" charset="0"/>
            </a:endParaRPr>
          </a:p>
        </p:txBody>
      </p:sp>
    </p:spTree>
    <p:extLst>
      <p:ext uri="{BB962C8B-B14F-4D97-AF65-F5344CB8AC3E}">
        <p14:creationId xmlns:p14="http://schemas.microsoft.com/office/powerpoint/2010/main" val="324505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fade">
                                      <p:cBhvr>
                                        <p:cTn id="13" dur="500"/>
                                        <p:tgtEl>
                                          <p:spTgt spid="8">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6" end="6"/>
                                            </p:txEl>
                                          </p:spTgt>
                                        </p:tgtEl>
                                        <p:attrNameLst>
                                          <p:attrName>style.visibility</p:attrName>
                                        </p:attrNameLst>
                                      </p:cBhvr>
                                      <p:to>
                                        <p:strVal val="visible"/>
                                      </p:to>
                                    </p:set>
                                    <p:animEffect transition="in" filter="fade">
                                      <p:cBhvr>
                                        <p:cTn id="16" dur="500"/>
                                        <p:tgtEl>
                                          <p:spTgt spid="8">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animEffect transition="in" filter="fade">
                                      <p:cBhvr>
                                        <p:cTn id="19" dur="500"/>
                                        <p:tgtEl>
                                          <p:spTgt spid="8">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10" end="10"/>
                                            </p:txEl>
                                          </p:spTgt>
                                        </p:tgtEl>
                                        <p:attrNameLst>
                                          <p:attrName>style.visibility</p:attrName>
                                        </p:attrNameLst>
                                      </p:cBhvr>
                                      <p:to>
                                        <p:strVal val="visible"/>
                                      </p:to>
                                    </p:set>
                                    <p:animEffect transition="in" filter="fade">
                                      <p:cBhvr>
                                        <p:cTn id="22" dur="500"/>
                                        <p:tgtEl>
                                          <p:spTgt spid="8">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12" end="12"/>
                                            </p:txEl>
                                          </p:spTgt>
                                        </p:tgtEl>
                                        <p:attrNameLst>
                                          <p:attrName>style.visibility</p:attrName>
                                        </p:attrNameLst>
                                      </p:cBhvr>
                                      <p:to>
                                        <p:strVal val="visible"/>
                                      </p:to>
                                    </p:set>
                                    <p:animEffect transition="in" filter="fade">
                                      <p:cBhvr>
                                        <p:cTn id="25"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30D3C9-0057-4CBF-BEDD-E9EBB252BEE8}"/>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38D267A-5064-45C5-8727-11A10A47671D}"/>
              </a:ext>
            </a:extLst>
          </p:cNvPr>
          <p:cNvSpPr>
            <a:spLocks noGrp="1"/>
          </p:cNvSpPr>
          <p:nvPr>
            <p:ph type="title"/>
          </p:nvPr>
        </p:nvSpPr>
        <p:spPr>
          <a:xfrm>
            <a:off x="0" y="0"/>
            <a:ext cx="8229600" cy="685800"/>
          </a:xfrm>
        </p:spPr>
        <p:txBody>
          <a:bodyPr>
            <a:normAutofit/>
          </a:bodyPr>
          <a:lstStyle/>
          <a:p>
            <a:r>
              <a:rPr lang="en-US" sz="3200" dirty="0">
                <a:solidFill>
                  <a:schemeClr val="bg1"/>
                </a:solidFill>
                <a:latin typeface="Arial" panose="020B0604020202020204" pitchFamily="34" charset="0"/>
                <a:cs typeface="Arial" panose="020B0604020202020204" pitchFamily="34" charset="0"/>
              </a:rPr>
              <a:t>Avocare – HHMS Clients</a:t>
            </a:r>
          </a:p>
        </p:txBody>
      </p:sp>
      <p:sp>
        <p:nvSpPr>
          <p:cNvPr id="2" name="Content Placeholder 1">
            <a:extLst>
              <a:ext uri="{FF2B5EF4-FFF2-40B4-BE49-F238E27FC236}">
                <a16:creationId xmlns:a16="http://schemas.microsoft.com/office/drawing/2014/main" id="{26A0E759-AF2C-4E5C-80A4-339D7810665C}"/>
              </a:ext>
            </a:extLst>
          </p:cNvPr>
          <p:cNvSpPr>
            <a:spLocks noGrp="1"/>
          </p:cNvSpPr>
          <p:nvPr>
            <p:ph idx="1"/>
          </p:nvPr>
        </p:nvSpPr>
        <p:spPr>
          <a:xfrm>
            <a:off x="0" y="685800"/>
            <a:ext cx="8686800" cy="5867400"/>
          </a:xfrm>
        </p:spPr>
        <p:txBody>
          <a:bodyPr>
            <a:normAutofit/>
          </a:bodyPr>
          <a:lstStyle/>
          <a:p>
            <a:pPr marL="109537" indent="0">
              <a:lnSpc>
                <a:spcPct val="150000"/>
              </a:lnSpc>
              <a:buNone/>
            </a:pPr>
            <a:endParaRPr lang="en-US" sz="2500" dirty="0">
              <a:latin typeface="Trebuchet MS" panose="020B0603020202020204" pitchFamily="34" charset="0"/>
              <a:cs typeface="Arial" panose="020B0604020202020204" pitchFamily="34" charset="0"/>
            </a:endParaRPr>
          </a:p>
          <a:p>
            <a:pPr marL="452437" indent="-342900">
              <a:lnSpc>
                <a:spcPct val="150000"/>
              </a:lnSpc>
            </a:pPr>
            <a:r>
              <a:rPr lang="en-US" sz="2500" dirty="0">
                <a:latin typeface="Trebuchet MS" panose="020B0603020202020204" pitchFamily="34" charset="0"/>
                <a:cs typeface="Arial" panose="020B0604020202020204" pitchFamily="34" charset="0"/>
              </a:rPr>
              <a:t>Kailash Cancer Hospital, Vadodara, India </a:t>
            </a:r>
          </a:p>
          <a:p>
            <a:pPr marL="452437" indent="-342900">
              <a:lnSpc>
                <a:spcPct val="150000"/>
              </a:lnSpc>
            </a:pPr>
            <a:r>
              <a:rPr lang="en-US" sz="2500" dirty="0">
                <a:latin typeface="Trebuchet MS" panose="020B0603020202020204" pitchFamily="34" charset="0"/>
                <a:cs typeface="Arial" panose="020B0604020202020204" pitchFamily="34" charset="0"/>
              </a:rPr>
              <a:t>Premdas Jhulelal Hospital, Vadodara, India</a:t>
            </a:r>
          </a:p>
          <a:p>
            <a:pPr marL="452437" indent="-342900">
              <a:lnSpc>
                <a:spcPct val="150000"/>
              </a:lnSpc>
            </a:pPr>
            <a:r>
              <a:rPr lang="en-US" sz="2500" dirty="0">
                <a:latin typeface="Trebuchet MS" panose="020B0603020202020204" pitchFamily="34" charset="0"/>
                <a:cs typeface="Arial" panose="020B0604020202020204" pitchFamily="34" charset="0"/>
              </a:rPr>
              <a:t>Imam Zain Alabedin Hospital Karbala, Iraq</a:t>
            </a:r>
          </a:p>
          <a:p>
            <a:pPr marL="452437" indent="-342900">
              <a:lnSpc>
                <a:spcPct val="150000"/>
              </a:lnSpc>
            </a:pPr>
            <a:r>
              <a:rPr lang="en-US" sz="2500" dirty="0">
                <a:latin typeface="Trebuchet MS" panose="020B0603020202020204" pitchFamily="34" charset="0"/>
                <a:cs typeface="Arial" panose="020B0604020202020204" pitchFamily="34" charset="0"/>
              </a:rPr>
              <a:t>Alkafeel hospital, Karbala, Iraq</a:t>
            </a:r>
          </a:p>
          <a:p>
            <a:pPr marL="452437" indent="-342900">
              <a:lnSpc>
                <a:spcPct val="150000"/>
              </a:lnSpc>
            </a:pPr>
            <a:r>
              <a:rPr lang="en-US" sz="2500" dirty="0">
                <a:latin typeface="Trebuchet MS" panose="020B0603020202020204" pitchFamily="34" charset="0"/>
                <a:cs typeface="Arial" panose="020B0604020202020204" pitchFamily="34" charset="0"/>
              </a:rPr>
              <a:t>CMS Abidjan, Abidjan, Ivory Coast</a:t>
            </a:r>
          </a:p>
          <a:p>
            <a:pPr marL="452437" indent="-342900">
              <a:lnSpc>
                <a:spcPct val="150000"/>
              </a:lnSpc>
            </a:pPr>
            <a:r>
              <a:rPr lang="en-US" sz="2500" dirty="0">
                <a:latin typeface="Trebuchet MS" panose="020B0603020202020204" pitchFamily="34" charset="0"/>
                <a:cs typeface="Arial" panose="020B0604020202020204" pitchFamily="34" charset="0"/>
              </a:rPr>
              <a:t>Poly Clinic Central Abobo Abidjan, Abidjan, Ivory Coast</a:t>
            </a:r>
          </a:p>
        </p:txBody>
      </p:sp>
      <p:sp>
        <p:nvSpPr>
          <p:cNvPr id="7" name="Rectangle 6">
            <a:extLst>
              <a:ext uri="{FF2B5EF4-FFF2-40B4-BE49-F238E27FC236}">
                <a16:creationId xmlns:a16="http://schemas.microsoft.com/office/drawing/2014/main" id="{9557EC8A-857D-4E30-B53B-0E1D1E2BC614}"/>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0" name="Picture 9">
            <a:extLst>
              <a:ext uri="{FF2B5EF4-FFF2-40B4-BE49-F238E27FC236}">
                <a16:creationId xmlns:a16="http://schemas.microsoft.com/office/drawing/2014/main" id="{A0492C29-032B-446E-A39D-0EF368F474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1734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AF995205-8C8E-4F77-BF88-1CA0EC55EE72}"/>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38B154-D5E1-40FC-967A-92D13CBE03F8}"/>
              </a:ext>
            </a:extLst>
          </p:cNvPr>
          <p:cNvSpPr>
            <a:spLocks noGrp="1"/>
          </p:cNvSpPr>
          <p:nvPr>
            <p:ph type="title"/>
          </p:nvPr>
        </p:nvSpPr>
        <p:spPr>
          <a:xfrm>
            <a:off x="0" y="0"/>
            <a:ext cx="7020161" cy="704178"/>
          </a:xfrm>
        </p:spPr>
        <p:txBody>
          <a:bodyPr>
            <a:noAutofit/>
          </a:bodyPr>
          <a:lstStyle/>
          <a:p>
            <a:r>
              <a:rPr lang="en-US" sz="3200" dirty="0">
                <a:solidFill>
                  <a:schemeClr val="bg1"/>
                </a:solidFill>
                <a:latin typeface="Arial" panose="020B0604020202020204" pitchFamily="34" charset="0"/>
                <a:cs typeface="Arial" panose="020B0604020202020204" pitchFamily="34" charset="0"/>
              </a:rPr>
              <a:t>Avocare Solution Landscape</a:t>
            </a:r>
          </a:p>
        </p:txBody>
      </p:sp>
      <p:grpSp>
        <p:nvGrpSpPr>
          <p:cNvPr id="5" name="Group 4">
            <a:extLst>
              <a:ext uri="{FF2B5EF4-FFF2-40B4-BE49-F238E27FC236}">
                <a16:creationId xmlns:a16="http://schemas.microsoft.com/office/drawing/2014/main" id="{896420E9-C8E2-4F91-8F67-01B7143987B5}"/>
              </a:ext>
            </a:extLst>
          </p:cNvPr>
          <p:cNvGrpSpPr/>
          <p:nvPr/>
        </p:nvGrpSpPr>
        <p:grpSpPr>
          <a:xfrm>
            <a:off x="228600" y="609600"/>
            <a:ext cx="8686800" cy="5613486"/>
            <a:chOff x="-257531" y="-439768"/>
            <a:chExt cx="9010775" cy="6873578"/>
          </a:xfrm>
        </p:grpSpPr>
        <p:sp>
          <p:nvSpPr>
            <p:cNvPr id="6" name="Oval 5">
              <a:extLst>
                <a:ext uri="{FF2B5EF4-FFF2-40B4-BE49-F238E27FC236}">
                  <a16:creationId xmlns:a16="http://schemas.microsoft.com/office/drawing/2014/main" id="{643BBBD3-38CC-42D7-8C88-70F29103CDE9}"/>
                </a:ext>
              </a:extLst>
            </p:cNvPr>
            <p:cNvSpPr/>
            <p:nvPr/>
          </p:nvSpPr>
          <p:spPr>
            <a:xfrm>
              <a:off x="2590800" y="2133600"/>
              <a:ext cx="3657600" cy="2133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61BF575-2824-4F1A-B077-2BC84628DC5A}"/>
                </a:ext>
              </a:extLst>
            </p:cNvPr>
            <p:cNvSpPr/>
            <p:nvPr/>
          </p:nvSpPr>
          <p:spPr>
            <a:xfrm>
              <a:off x="2057400" y="1676400"/>
              <a:ext cx="2895600" cy="1752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3268FA0A-5AB1-4820-8F1A-1C53950A60C9}"/>
                </a:ext>
              </a:extLst>
            </p:cNvPr>
            <p:cNvGrpSpPr/>
            <p:nvPr/>
          </p:nvGrpSpPr>
          <p:grpSpPr>
            <a:xfrm>
              <a:off x="3200400" y="4953000"/>
              <a:ext cx="1295400" cy="1480810"/>
              <a:chOff x="3200400" y="4953000"/>
              <a:chExt cx="1295400" cy="1480810"/>
            </a:xfrm>
          </p:grpSpPr>
          <p:grpSp>
            <p:nvGrpSpPr>
              <p:cNvPr id="131" name="Group 130">
                <a:extLst>
                  <a:ext uri="{FF2B5EF4-FFF2-40B4-BE49-F238E27FC236}">
                    <a16:creationId xmlns:a16="http://schemas.microsoft.com/office/drawing/2014/main" id="{ACD50BE4-AA2F-435C-8DD1-B358C7DB17EB}"/>
                  </a:ext>
                </a:extLst>
              </p:cNvPr>
              <p:cNvGrpSpPr/>
              <p:nvPr/>
            </p:nvGrpSpPr>
            <p:grpSpPr>
              <a:xfrm>
                <a:off x="3200400" y="4953000"/>
                <a:ext cx="1295400" cy="1219200"/>
                <a:chOff x="3200400" y="4953000"/>
                <a:chExt cx="1295400" cy="1219200"/>
              </a:xfrm>
            </p:grpSpPr>
            <p:sp>
              <p:nvSpPr>
                <p:cNvPr id="133" name="Rounded Rectangle 37">
                  <a:extLst>
                    <a:ext uri="{FF2B5EF4-FFF2-40B4-BE49-F238E27FC236}">
                      <a16:creationId xmlns:a16="http://schemas.microsoft.com/office/drawing/2014/main" id="{07187783-B799-4BFE-9F3F-A8EF1DF230E9}"/>
                    </a:ext>
                  </a:extLst>
                </p:cNvPr>
                <p:cNvSpPr/>
                <p:nvPr/>
              </p:nvSpPr>
              <p:spPr>
                <a:xfrm>
                  <a:off x="3200400" y="5029200"/>
                  <a:ext cx="1295400"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4" name="Picture 2" descr="D:\Maria\Useful images\Misc\Pharmacy-icon.png">
                  <a:extLst>
                    <a:ext uri="{FF2B5EF4-FFF2-40B4-BE49-F238E27FC236}">
                      <a16:creationId xmlns:a16="http://schemas.microsoft.com/office/drawing/2014/main" id="{8FB3D8E7-91E6-49D5-A9CB-410B836928E1}"/>
                    </a:ext>
                  </a:extLst>
                </p:cNvPr>
                <p:cNvPicPr>
                  <a:picLocks noChangeAspect="1" noChangeArrowheads="1"/>
                </p:cNvPicPr>
                <p:nvPr/>
              </p:nvPicPr>
              <p:blipFill>
                <a:blip r:embed="rId3" cstate="print"/>
                <a:srcRect/>
                <a:stretch>
                  <a:fillRect/>
                </a:stretch>
              </p:blipFill>
              <p:spPr bwMode="auto">
                <a:xfrm>
                  <a:off x="3505200" y="4953000"/>
                  <a:ext cx="762000" cy="762000"/>
                </a:xfrm>
                <a:prstGeom prst="rect">
                  <a:avLst/>
                </a:prstGeom>
                <a:noFill/>
              </p:spPr>
            </p:pic>
            <p:pic>
              <p:nvPicPr>
                <p:cNvPr id="135" name="Picture 10" descr="D:\Maria\Useful images\Misc\Medical-Nurse-Male-Dark-icon.png">
                  <a:extLst>
                    <a:ext uri="{FF2B5EF4-FFF2-40B4-BE49-F238E27FC236}">
                      <a16:creationId xmlns:a16="http://schemas.microsoft.com/office/drawing/2014/main" id="{F3B23FDB-F6D9-4856-A8D7-C4E3A08A4E45}"/>
                    </a:ext>
                  </a:extLst>
                </p:cNvPr>
                <p:cNvPicPr>
                  <a:picLocks noChangeAspect="1" noChangeArrowheads="1"/>
                </p:cNvPicPr>
                <p:nvPr/>
              </p:nvPicPr>
              <p:blipFill>
                <a:blip r:embed="rId4"/>
                <a:srcRect/>
                <a:stretch>
                  <a:fillRect/>
                </a:stretch>
              </p:blipFill>
              <p:spPr bwMode="auto">
                <a:xfrm>
                  <a:off x="4038600" y="5638800"/>
                  <a:ext cx="304800" cy="304800"/>
                </a:xfrm>
                <a:prstGeom prst="rect">
                  <a:avLst/>
                </a:prstGeom>
                <a:noFill/>
              </p:spPr>
            </p:pic>
            <p:pic>
              <p:nvPicPr>
                <p:cNvPr id="136" name="Picture 135" descr="icon-service-corporate.jpg">
                  <a:extLst>
                    <a:ext uri="{FF2B5EF4-FFF2-40B4-BE49-F238E27FC236}">
                      <a16:creationId xmlns:a16="http://schemas.microsoft.com/office/drawing/2014/main" id="{F0528601-5D3F-46D3-8612-384C45F9D8DF}"/>
                    </a:ext>
                  </a:extLst>
                </p:cNvPr>
                <p:cNvPicPr>
                  <a:picLocks noChangeAspect="1"/>
                </p:cNvPicPr>
                <p:nvPr/>
              </p:nvPicPr>
              <p:blipFill>
                <a:blip r:embed="rId5" cstate="print"/>
                <a:stretch>
                  <a:fillRect/>
                </a:stretch>
              </p:blipFill>
              <p:spPr>
                <a:xfrm>
                  <a:off x="3352800" y="5638800"/>
                  <a:ext cx="457200" cy="457200"/>
                </a:xfrm>
                <a:prstGeom prst="rect">
                  <a:avLst/>
                </a:prstGeom>
              </p:spPr>
            </p:pic>
            <p:pic>
              <p:nvPicPr>
                <p:cNvPr id="137" name="Picture 13" descr="D:\Maria\Useful images\Misc\patient_256.png">
                  <a:extLst>
                    <a:ext uri="{FF2B5EF4-FFF2-40B4-BE49-F238E27FC236}">
                      <a16:creationId xmlns:a16="http://schemas.microsoft.com/office/drawing/2014/main" id="{D94A2AA8-2ED5-49AB-8297-EED0671245CC}"/>
                    </a:ext>
                  </a:extLst>
                </p:cNvPr>
                <p:cNvPicPr>
                  <a:picLocks noChangeAspect="1" noChangeArrowheads="1"/>
                </p:cNvPicPr>
                <p:nvPr/>
              </p:nvPicPr>
              <p:blipFill>
                <a:blip r:embed="rId6" cstate="print"/>
                <a:srcRect/>
                <a:stretch>
                  <a:fillRect/>
                </a:stretch>
              </p:blipFill>
              <p:spPr bwMode="auto">
                <a:xfrm>
                  <a:off x="3733800" y="5715000"/>
                  <a:ext cx="381000" cy="381000"/>
                </a:xfrm>
                <a:prstGeom prst="rect">
                  <a:avLst/>
                </a:prstGeom>
                <a:noFill/>
              </p:spPr>
            </p:pic>
          </p:grpSp>
          <p:sp>
            <p:nvSpPr>
              <p:cNvPr id="132" name="TextBox 131">
                <a:extLst>
                  <a:ext uri="{FF2B5EF4-FFF2-40B4-BE49-F238E27FC236}">
                    <a16:creationId xmlns:a16="http://schemas.microsoft.com/office/drawing/2014/main" id="{06F7157B-DE74-441E-8A31-5DFD88F0E3C9}"/>
                  </a:ext>
                </a:extLst>
              </p:cNvPr>
              <p:cNvSpPr txBox="1"/>
              <p:nvPr/>
            </p:nvSpPr>
            <p:spPr>
              <a:xfrm>
                <a:off x="3426047" y="6172200"/>
                <a:ext cx="764953" cy="261610"/>
              </a:xfrm>
              <a:prstGeom prst="rect">
                <a:avLst/>
              </a:prstGeom>
              <a:noFill/>
            </p:spPr>
            <p:txBody>
              <a:bodyPr wrap="none" rtlCol="0">
                <a:spAutoFit/>
              </a:bodyPr>
              <a:lstStyle/>
              <a:p>
                <a:r>
                  <a:rPr lang="en-US" sz="1100" b="1" dirty="0"/>
                  <a:t>Pharmacy</a:t>
                </a:r>
              </a:p>
            </p:txBody>
          </p:sp>
        </p:grpSp>
        <p:grpSp>
          <p:nvGrpSpPr>
            <p:cNvPr id="9" name="Group 8">
              <a:extLst>
                <a:ext uri="{FF2B5EF4-FFF2-40B4-BE49-F238E27FC236}">
                  <a16:creationId xmlns:a16="http://schemas.microsoft.com/office/drawing/2014/main" id="{D65A92CE-9D8D-44AE-A7D3-63BFB7777ABD}"/>
                </a:ext>
              </a:extLst>
            </p:cNvPr>
            <p:cNvGrpSpPr/>
            <p:nvPr/>
          </p:nvGrpSpPr>
          <p:grpSpPr>
            <a:xfrm>
              <a:off x="4648200" y="4800600"/>
              <a:ext cx="1371600" cy="1633210"/>
              <a:chOff x="4648200" y="4800600"/>
              <a:chExt cx="1371600" cy="1633210"/>
            </a:xfrm>
          </p:grpSpPr>
          <p:grpSp>
            <p:nvGrpSpPr>
              <p:cNvPr id="124" name="Group 123">
                <a:extLst>
                  <a:ext uri="{FF2B5EF4-FFF2-40B4-BE49-F238E27FC236}">
                    <a16:creationId xmlns:a16="http://schemas.microsoft.com/office/drawing/2014/main" id="{CCCE8C18-2953-416A-B85A-5CD70BE1B8DA}"/>
                  </a:ext>
                </a:extLst>
              </p:cNvPr>
              <p:cNvGrpSpPr/>
              <p:nvPr/>
            </p:nvGrpSpPr>
            <p:grpSpPr>
              <a:xfrm>
                <a:off x="4648200" y="4800600"/>
                <a:ext cx="1371600" cy="1295400"/>
                <a:chOff x="4648200" y="4800600"/>
                <a:chExt cx="1371600" cy="1295400"/>
              </a:xfrm>
            </p:grpSpPr>
            <p:sp>
              <p:nvSpPr>
                <p:cNvPr id="126" name="Rounded Rectangle 51">
                  <a:extLst>
                    <a:ext uri="{FF2B5EF4-FFF2-40B4-BE49-F238E27FC236}">
                      <a16:creationId xmlns:a16="http://schemas.microsoft.com/office/drawing/2014/main" id="{5D135481-4469-4AE6-ABA9-9FD4CBFE016A}"/>
                    </a:ext>
                  </a:extLst>
                </p:cNvPr>
                <p:cNvSpPr/>
                <p:nvPr/>
              </p:nvSpPr>
              <p:spPr>
                <a:xfrm>
                  <a:off x="4648200" y="4800600"/>
                  <a:ext cx="1371600" cy="1295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7" name="Picture 10" descr="D:\Maria\Useful images\Misc\Medical-Nurse-Male-Dark-icon.png">
                  <a:extLst>
                    <a:ext uri="{FF2B5EF4-FFF2-40B4-BE49-F238E27FC236}">
                      <a16:creationId xmlns:a16="http://schemas.microsoft.com/office/drawing/2014/main" id="{DFB0C3D9-B856-4114-BEA2-AFA5785D1113}"/>
                    </a:ext>
                  </a:extLst>
                </p:cNvPr>
                <p:cNvPicPr>
                  <a:picLocks noChangeAspect="1" noChangeArrowheads="1"/>
                </p:cNvPicPr>
                <p:nvPr/>
              </p:nvPicPr>
              <p:blipFill>
                <a:blip r:embed="rId4"/>
                <a:srcRect/>
                <a:stretch>
                  <a:fillRect/>
                </a:stretch>
              </p:blipFill>
              <p:spPr bwMode="auto">
                <a:xfrm>
                  <a:off x="5562600" y="5562600"/>
                  <a:ext cx="304800" cy="304800"/>
                </a:xfrm>
                <a:prstGeom prst="rect">
                  <a:avLst/>
                </a:prstGeom>
                <a:noFill/>
              </p:spPr>
            </p:pic>
            <p:pic>
              <p:nvPicPr>
                <p:cNvPr id="128" name="Picture 127" descr="icon-service-corporate.jpg">
                  <a:extLst>
                    <a:ext uri="{FF2B5EF4-FFF2-40B4-BE49-F238E27FC236}">
                      <a16:creationId xmlns:a16="http://schemas.microsoft.com/office/drawing/2014/main" id="{48B84AE4-1315-4D1A-A466-AEB3E23A358A}"/>
                    </a:ext>
                  </a:extLst>
                </p:cNvPr>
                <p:cNvPicPr>
                  <a:picLocks noChangeAspect="1"/>
                </p:cNvPicPr>
                <p:nvPr/>
              </p:nvPicPr>
              <p:blipFill>
                <a:blip r:embed="rId5" cstate="print"/>
                <a:stretch>
                  <a:fillRect/>
                </a:stretch>
              </p:blipFill>
              <p:spPr>
                <a:xfrm>
                  <a:off x="4876800" y="5562600"/>
                  <a:ext cx="457200" cy="457200"/>
                </a:xfrm>
                <a:prstGeom prst="rect">
                  <a:avLst/>
                </a:prstGeom>
              </p:spPr>
            </p:pic>
            <p:pic>
              <p:nvPicPr>
                <p:cNvPr id="129" name="Picture 13" descr="D:\Maria\Useful images\Misc\patient_256.png">
                  <a:extLst>
                    <a:ext uri="{FF2B5EF4-FFF2-40B4-BE49-F238E27FC236}">
                      <a16:creationId xmlns:a16="http://schemas.microsoft.com/office/drawing/2014/main" id="{CDBDC637-0D6C-428D-8818-DB3A15A60AA0}"/>
                    </a:ext>
                  </a:extLst>
                </p:cNvPr>
                <p:cNvPicPr>
                  <a:picLocks noChangeAspect="1" noChangeArrowheads="1"/>
                </p:cNvPicPr>
                <p:nvPr/>
              </p:nvPicPr>
              <p:blipFill>
                <a:blip r:embed="rId6" cstate="print"/>
                <a:srcRect/>
                <a:stretch>
                  <a:fillRect/>
                </a:stretch>
              </p:blipFill>
              <p:spPr bwMode="auto">
                <a:xfrm>
                  <a:off x="5257800" y="5638800"/>
                  <a:ext cx="381000" cy="381000"/>
                </a:xfrm>
                <a:prstGeom prst="rect">
                  <a:avLst/>
                </a:prstGeom>
                <a:noFill/>
              </p:spPr>
            </p:pic>
            <p:pic>
              <p:nvPicPr>
                <p:cNvPr id="130" name="Picture 15" descr="http://t2.gstatic.com/images?q=tbn:ANd9GcTfuyA5pSwhR0moarvOC8Euhgr4cr770IBR523byPblrMR7Xv_l">
                  <a:extLst>
                    <a:ext uri="{FF2B5EF4-FFF2-40B4-BE49-F238E27FC236}">
                      <a16:creationId xmlns:a16="http://schemas.microsoft.com/office/drawing/2014/main" id="{5071A06C-8546-4C3E-89E1-17DADFCF7D45}"/>
                    </a:ext>
                  </a:extLst>
                </p:cNvPr>
                <p:cNvPicPr>
                  <a:picLocks noChangeAspect="1" noChangeArrowheads="1"/>
                </p:cNvPicPr>
                <p:nvPr/>
              </p:nvPicPr>
              <p:blipFill>
                <a:blip r:embed="rId7"/>
                <a:srcRect/>
                <a:stretch>
                  <a:fillRect/>
                </a:stretch>
              </p:blipFill>
              <p:spPr bwMode="auto">
                <a:xfrm>
                  <a:off x="4876800" y="4953000"/>
                  <a:ext cx="761999" cy="457200"/>
                </a:xfrm>
                <a:prstGeom prst="rect">
                  <a:avLst/>
                </a:prstGeom>
                <a:noFill/>
              </p:spPr>
            </p:pic>
          </p:grpSp>
          <p:sp>
            <p:nvSpPr>
              <p:cNvPr id="125" name="TextBox 124">
                <a:extLst>
                  <a:ext uri="{FF2B5EF4-FFF2-40B4-BE49-F238E27FC236}">
                    <a16:creationId xmlns:a16="http://schemas.microsoft.com/office/drawing/2014/main" id="{7E865E37-B941-436C-B6AD-3385367A92DA}"/>
                  </a:ext>
                </a:extLst>
              </p:cNvPr>
              <p:cNvSpPr txBox="1"/>
              <p:nvPr/>
            </p:nvSpPr>
            <p:spPr>
              <a:xfrm>
                <a:off x="4873847" y="6172200"/>
                <a:ext cx="968535" cy="261610"/>
              </a:xfrm>
              <a:prstGeom prst="rect">
                <a:avLst/>
              </a:prstGeom>
              <a:noFill/>
            </p:spPr>
            <p:txBody>
              <a:bodyPr wrap="none" rtlCol="0">
                <a:spAutoFit/>
              </a:bodyPr>
              <a:lstStyle/>
              <a:p>
                <a:r>
                  <a:rPr lang="en-US" sz="1100" b="1" dirty="0"/>
                  <a:t>Telemedicine</a:t>
                </a:r>
              </a:p>
            </p:txBody>
          </p:sp>
        </p:grpSp>
        <p:grpSp>
          <p:nvGrpSpPr>
            <p:cNvPr id="10" name="Group 9">
              <a:extLst>
                <a:ext uri="{FF2B5EF4-FFF2-40B4-BE49-F238E27FC236}">
                  <a16:creationId xmlns:a16="http://schemas.microsoft.com/office/drawing/2014/main" id="{3F4986EB-4C38-4191-AB96-029D28B81A63}"/>
                </a:ext>
              </a:extLst>
            </p:cNvPr>
            <p:cNvGrpSpPr/>
            <p:nvPr/>
          </p:nvGrpSpPr>
          <p:grpSpPr>
            <a:xfrm>
              <a:off x="6172200" y="4800600"/>
              <a:ext cx="1143000" cy="1421487"/>
              <a:chOff x="6172200" y="4800600"/>
              <a:chExt cx="1143000" cy="1421487"/>
            </a:xfrm>
          </p:grpSpPr>
          <p:grpSp>
            <p:nvGrpSpPr>
              <p:cNvPr id="116" name="Group 115">
                <a:extLst>
                  <a:ext uri="{FF2B5EF4-FFF2-40B4-BE49-F238E27FC236}">
                    <a16:creationId xmlns:a16="http://schemas.microsoft.com/office/drawing/2014/main" id="{521EB734-215B-496D-9C8B-321DE690A8CF}"/>
                  </a:ext>
                </a:extLst>
              </p:cNvPr>
              <p:cNvGrpSpPr/>
              <p:nvPr/>
            </p:nvGrpSpPr>
            <p:grpSpPr>
              <a:xfrm>
                <a:off x="6172200" y="4800600"/>
                <a:ext cx="1143000" cy="990600"/>
                <a:chOff x="5715000" y="4876800"/>
                <a:chExt cx="1143000" cy="990600"/>
              </a:xfrm>
            </p:grpSpPr>
            <p:sp>
              <p:nvSpPr>
                <p:cNvPr id="118" name="Rounded Rectangle 44">
                  <a:extLst>
                    <a:ext uri="{FF2B5EF4-FFF2-40B4-BE49-F238E27FC236}">
                      <a16:creationId xmlns:a16="http://schemas.microsoft.com/office/drawing/2014/main" id="{F78491C2-996D-4CAC-BAAE-8E7D3551DCB1}"/>
                    </a:ext>
                  </a:extLst>
                </p:cNvPr>
                <p:cNvSpPr/>
                <p:nvPr/>
              </p:nvSpPr>
              <p:spPr>
                <a:xfrm>
                  <a:off x="5715000" y="4876800"/>
                  <a:ext cx="1143000" cy="99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Picture 5" descr="D:\Maria\Useful images\icons-for lab img\microscope-icon1.gif">
                  <a:extLst>
                    <a:ext uri="{FF2B5EF4-FFF2-40B4-BE49-F238E27FC236}">
                      <a16:creationId xmlns:a16="http://schemas.microsoft.com/office/drawing/2014/main" id="{27CBD6D8-652B-4438-902A-5CE9E8F8DA9E}"/>
                    </a:ext>
                  </a:extLst>
                </p:cNvPr>
                <p:cNvPicPr>
                  <a:picLocks noChangeAspect="1" noChangeArrowheads="1"/>
                </p:cNvPicPr>
                <p:nvPr/>
              </p:nvPicPr>
              <p:blipFill>
                <a:blip r:embed="rId8"/>
                <a:srcRect/>
                <a:stretch>
                  <a:fillRect/>
                </a:stretch>
              </p:blipFill>
              <p:spPr bwMode="auto">
                <a:xfrm>
                  <a:off x="5791200" y="4953000"/>
                  <a:ext cx="381000" cy="381000"/>
                </a:xfrm>
                <a:prstGeom prst="rect">
                  <a:avLst/>
                </a:prstGeom>
                <a:noFill/>
              </p:spPr>
            </p:pic>
            <p:pic>
              <p:nvPicPr>
                <p:cNvPr id="120" name="Picture 10" descr="D:\Maria\Useful images\Misc\Medical-Nurse-Male-Dark-icon.png">
                  <a:extLst>
                    <a:ext uri="{FF2B5EF4-FFF2-40B4-BE49-F238E27FC236}">
                      <a16:creationId xmlns:a16="http://schemas.microsoft.com/office/drawing/2014/main" id="{678BD9F0-1CDA-401E-8B32-43649AD53174}"/>
                    </a:ext>
                  </a:extLst>
                </p:cNvPr>
                <p:cNvPicPr>
                  <a:picLocks noChangeAspect="1" noChangeArrowheads="1"/>
                </p:cNvPicPr>
                <p:nvPr/>
              </p:nvPicPr>
              <p:blipFill>
                <a:blip r:embed="rId4"/>
                <a:srcRect/>
                <a:stretch>
                  <a:fillRect/>
                </a:stretch>
              </p:blipFill>
              <p:spPr bwMode="auto">
                <a:xfrm>
                  <a:off x="6096000" y="5410200"/>
                  <a:ext cx="304800" cy="304800"/>
                </a:xfrm>
                <a:prstGeom prst="rect">
                  <a:avLst/>
                </a:prstGeom>
                <a:noFill/>
              </p:spPr>
            </p:pic>
            <p:pic>
              <p:nvPicPr>
                <p:cNvPr id="121" name="Picture 13" descr="D:\Maria\Useful images\Misc\patient_256.png">
                  <a:extLst>
                    <a:ext uri="{FF2B5EF4-FFF2-40B4-BE49-F238E27FC236}">
                      <a16:creationId xmlns:a16="http://schemas.microsoft.com/office/drawing/2014/main" id="{14AAE8B5-6FA0-4C1E-B843-ABDA2E7913F7}"/>
                    </a:ext>
                  </a:extLst>
                </p:cNvPr>
                <p:cNvPicPr>
                  <a:picLocks noChangeAspect="1" noChangeArrowheads="1"/>
                </p:cNvPicPr>
                <p:nvPr/>
              </p:nvPicPr>
              <p:blipFill>
                <a:blip r:embed="rId6" cstate="print"/>
                <a:srcRect/>
                <a:stretch>
                  <a:fillRect/>
                </a:stretch>
              </p:blipFill>
              <p:spPr bwMode="auto">
                <a:xfrm>
                  <a:off x="5715000" y="5410200"/>
                  <a:ext cx="381000" cy="381000"/>
                </a:xfrm>
                <a:prstGeom prst="rect">
                  <a:avLst/>
                </a:prstGeom>
                <a:noFill/>
              </p:spPr>
            </p:pic>
            <p:pic>
              <p:nvPicPr>
                <p:cNvPr id="122" name="Picture 121" descr="icon-service-corporate.jpg">
                  <a:extLst>
                    <a:ext uri="{FF2B5EF4-FFF2-40B4-BE49-F238E27FC236}">
                      <a16:creationId xmlns:a16="http://schemas.microsoft.com/office/drawing/2014/main" id="{1EC20EF6-BF92-4C22-9ED7-2B3E71BCD8B6}"/>
                    </a:ext>
                  </a:extLst>
                </p:cNvPr>
                <p:cNvPicPr>
                  <a:picLocks noChangeAspect="1"/>
                </p:cNvPicPr>
                <p:nvPr/>
              </p:nvPicPr>
              <p:blipFill>
                <a:blip r:embed="rId5" cstate="print"/>
                <a:stretch>
                  <a:fillRect/>
                </a:stretch>
              </p:blipFill>
              <p:spPr>
                <a:xfrm>
                  <a:off x="6248400" y="4953000"/>
                  <a:ext cx="457200" cy="457200"/>
                </a:xfrm>
                <a:prstGeom prst="rect">
                  <a:avLst/>
                </a:prstGeom>
              </p:spPr>
            </p:pic>
            <p:pic>
              <p:nvPicPr>
                <p:cNvPr id="123" name="Picture 4" descr="D:\Maria\Useful images\Laboratory\x-ray-icon.png">
                  <a:extLst>
                    <a:ext uri="{FF2B5EF4-FFF2-40B4-BE49-F238E27FC236}">
                      <a16:creationId xmlns:a16="http://schemas.microsoft.com/office/drawing/2014/main" id="{AD40D9B0-92E4-42C8-9446-294102FA3E09}"/>
                    </a:ext>
                  </a:extLst>
                </p:cNvPr>
                <p:cNvPicPr>
                  <a:picLocks noChangeAspect="1" noChangeArrowheads="1"/>
                </p:cNvPicPr>
                <p:nvPr/>
              </p:nvPicPr>
              <p:blipFill>
                <a:blip r:embed="rId9"/>
                <a:srcRect/>
                <a:stretch>
                  <a:fillRect/>
                </a:stretch>
              </p:blipFill>
              <p:spPr bwMode="auto">
                <a:xfrm>
                  <a:off x="6395850" y="5334000"/>
                  <a:ext cx="457200" cy="457200"/>
                </a:xfrm>
                <a:prstGeom prst="rect">
                  <a:avLst/>
                </a:prstGeom>
                <a:noFill/>
              </p:spPr>
            </p:pic>
          </p:grpSp>
          <p:sp>
            <p:nvSpPr>
              <p:cNvPr id="117" name="TextBox 116">
                <a:extLst>
                  <a:ext uri="{FF2B5EF4-FFF2-40B4-BE49-F238E27FC236}">
                    <a16:creationId xmlns:a16="http://schemas.microsoft.com/office/drawing/2014/main" id="{F73E99DE-2066-4C12-9796-4496495B3781}"/>
                  </a:ext>
                </a:extLst>
              </p:cNvPr>
              <p:cNvSpPr txBox="1"/>
              <p:nvPr/>
            </p:nvSpPr>
            <p:spPr>
              <a:xfrm>
                <a:off x="6367389" y="5791200"/>
                <a:ext cx="795411" cy="430887"/>
              </a:xfrm>
              <a:prstGeom prst="rect">
                <a:avLst/>
              </a:prstGeom>
              <a:noFill/>
            </p:spPr>
            <p:txBody>
              <a:bodyPr wrap="none" rtlCol="0">
                <a:spAutoFit/>
              </a:bodyPr>
              <a:lstStyle/>
              <a:p>
                <a:pPr algn="ctr"/>
                <a:r>
                  <a:rPr lang="en-US" sz="1100" b="1" dirty="0"/>
                  <a:t>Diagnostic</a:t>
                </a:r>
              </a:p>
              <a:p>
                <a:pPr algn="ctr"/>
                <a:r>
                  <a:rPr lang="en-US" sz="1100" b="1" dirty="0"/>
                  <a:t>Centre</a:t>
                </a:r>
              </a:p>
            </p:txBody>
          </p:sp>
        </p:grpSp>
        <p:grpSp>
          <p:nvGrpSpPr>
            <p:cNvPr id="11" name="Group 10">
              <a:extLst>
                <a:ext uri="{FF2B5EF4-FFF2-40B4-BE49-F238E27FC236}">
                  <a16:creationId xmlns:a16="http://schemas.microsoft.com/office/drawing/2014/main" id="{201E493F-DF32-46C5-BA53-587CA22F740E}"/>
                </a:ext>
              </a:extLst>
            </p:cNvPr>
            <p:cNvGrpSpPr/>
            <p:nvPr/>
          </p:nvGrpSpPr>
          <p:grpSpPr>
            <a:xfrm>
              <a:off x="1752600" y="5029200"/>
              <a:ext cx="1295400" cy="1404610"/>
              <a:chOff x="1752600" y="5029200"/>
              <a:chExt cx="1295400" cy="1404610"/>
            </a:xfrm>
          </p:grpSpPr>
          <p:grpSp>
            <p:nvGrpSpPr>
              <p:cNvPr id="109" name="Group 108">
                <a:extLst>
                  <a:ext uri="{FF2B5EF4-FFF2-40B4-BE49-F238E27FC236}">
                    <a16:creationId xmlns:a16="http://schemas.microsoft.com/office/drawing/2014/main" id="{80626D42-BE69-4E1E-BC99-22D2D4E1BF66}"/>
                  </a:ext>
                </a:extLst>
              </p:cNvPr>
              <p:cNvGrpSpPr/>
              <p:nvPr/>
            </p:nvGrpSpPr>
            <p:grpSpPr>
              <a:xfrm>
                <a:off x="1752600" y="5029200"/>
                <a:ext cx="1295400" cy="1143000"/>
                <a:chOff x="2590800" y="4724400"/>
                <a:chExt cx="1295400" cy="1143000"/>
              </a:xfrm>
            </p:grpSpPr>
            <p:sp>
              <p:nvSpPr>
                <p:cNvPr id="111" name="Rounded Rectangle 36">
                  <a:extLst>
                    <a:ext uri="{FF2B5EF4-FFF2-40B4-BE49-F238E27FC236}">
                      <a16:creationId xmlns:a16="http://schemas.microsoft.com/office/drawing/2014/main" id="{BAA2CE56-4056-4DBC-8754-F57EF6D43D9B}"/>
                    </a:ext>
                  </a:extLst>
                </p:cNvPr>
                <p:cNvSpPr/>
                <p:nvPr/>
              </p:nvSpPr>
              <p:spPr>
                <a:xfrm>
                  <a:off x="2590800" y="4724400"/>
                  <a:ext cx="1295400"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 name="Picture 2" descr="D:\Maria\Quanta-architecture\images-Quanta-archit\drugstore-icon.png">
                  <a:extLst>
                    <a:ext uri="{FF2B5EF4-FFF2-40B4-BE49-F238E27FC236}">
                      <a16:creationId xmlns:a16="http://schemas.microsoft.com/office/drawing/2014/main" id="{1C582678-3762-48FA-8384-F826014A537A}"/>
                    </a:ext>
                  </a:extLst>
                </p:cNvPr>
                <p:cNvPicPr>
                  <a:picLocks noChangeAspect="1" noChangeArrowheads="1"/>
                </p:cNvPicPr>
                <p:nvPr/>
              </p:nvPicPr>
              <p:blipFill>
                <a:blip r:embed="rId10" cstate="print"/>
                <a:srcRect/>
                <a:stretch>
                  <a:fillRect/>
                </a:stretch>
              </p:blipFill>
              <p:spPr bwMode="auto">
                <a:xfrm>
                  <a:off x="2819400" y="4724400"/>
                  <a:ext cx="762000" cy="762000"/>
                </a:xfrm>
                <a:prstGeom prst="rect">
                  <a:avLst/>
                </a:prstGeom>
                <a:noFill/>
              </p:spPr>
            </p:pic>
            <p:pic>
              <p:nvPicPr>
                <p:cNvPr id="113" name="Picture 8" descr="D:\Maria\Quanta-architecture\images-Quanta-archit\doctor.png">
                  <a:extLst>
                    <a:ext uri="{FF2B5EF4-FFF2-40B4-BE49-F238E27FC236}">
                      <a16:creationId xmlns:a16="http://schemas.microsoft.com/office/drawing/2014/main" id="{72050EB0-EC85-4938-9489-B66A4B487690}"/>
                    </a:ext>
                  </a:extLst>
                </p:cNvPr>
                <p:cNvPicPr>
                  <a:picLocks noChangeAspect="1" noChangeArrowheads="1"/>
                </p:cNvPicPr>
                <p:nvPr/>
              </p:nvPicPr>
              <p:blipFill>
                <a:blip r:embed="rId11" cstate="print"/>
                <a:srcRect/>
                <a:stretch>
                  <a:fillRect/>
                </a:stretch>
              </p:blipFill>
              <p:spPr bwMode="auto">
                <a:xfrm>
                  <a:off x="2667000" y="5334000"/>
                  <a:ext cx="381000" cy="381000"/>
                </a:xfrm>
                <a:prstGeom prst="rect">
                  <a:avLst/>
                </a:prstGeom>
                <a:noFill/>
              </p:spPr>
            </p:pic>
            <p:pic>
              <p:nvPicPr>
                <p:cNvPr id="114" name="Picture 113" descr="icon-service-corporate.jpg">
                  <a:extLst>
                    <a:ext uri="{FF2B5EF4-FFF2-40B4-BE49-F238E27FC236}">
                      <a16:creationId xmlns:a16="http://schemas.microsoft.com/office/drawing/2014/main" id="{027B5CFD-95B7-4F49-874F-617175728835}"/>
                    </a:ext>
                  </a:extLst>
                </p:cNvPr>
                <p:cNvPicPr>
                  <a:picLocks noChangeAspect="1"/>
                </p:cNvPicPr>
                <p:nvPr/>
              </p:nvPicPr>
              <p:blipFill>
                <a:blip r:embed="rId5" cstate="print"/>
                <a:stretch>
                  <a:fillRect/>
                </a:stretch>
              </p:blipFill>
              <p:spPr>
                <a:xfrm>
                  <a:off x="3352800" y="5334000"/>
                  <a:ext cx="457200" cy="457200"/>
                </a:xfrm>
                <a:prstGeom prst="rect">
                  <a:avLst/>
                </a:prstGeom>
              </p:spPr>
            </p:pic>
            <p:pic>
              <p:nvPicPr>
                <p:cNvPr id="115" name="Picture 13" descr="D:\Maria\Useful images\Misc\patient_256.png">
                  <a:extLst>
                    <a:ext uri="{FF2B5EF4-FFF2-40B4-BE49-F238E27FC236}">
                      <a16:creationId xmlns:a16="http://schemas.microsoft.com/office/drawing/2014/main" id="{01B1C777-D79D-4CC9-8A82-4D5B9BA08AE8}"/>
                    </a:ext>
                  </a:extLst>
                </p:cNvPr>
                <p:cNvPicPr>
                  <a:picLocks noChangeAspect="1" noChangeArrowheads="1"/>
                </p:cNvPicPr>
                <p:nvPr/>
              </p:nvPicPr>
              <p:blipFill>
                <a:blip r:embed="rId6" cstate="print"/>
                <a:srcRect/>
                <a:stretch>
                  <a:fillRect/>
                </a:stretch>
              </p:blipFill>
              <p:spPr bwMode="auto">
                <a:xfrm>
                  <a:off x="3048000" y="5486400"/>
                  <a:ext cx="381000" cy="381000"/>
                </a:xfrm>
                <a:prstGeom prst="rect">
                  <a:avLst/>
                </a:prstGeom>
                <a:noFill/>
              </p:spPr>
            </p:pic>
          </p:grpSp>
          <p:sp>
            <p:nvSpPr>
              <p:cNvPr id="110" name="TextBox 109">
                <a:extLst>
                  <a:ext uri="{FF2B5EF4-FFF2-40B4-BE49-F238E27FC236}">
                    <a16:creationId xmlns:a16="http://schemas.microsoft.com/office/drawing/2014/main" id="{747CB39B-829D-4284-9E09-A32762DDE4F3}"/>
                  </a:ext>
                </a:extLst>
              </p:cNvPr>
              <p:cNvSpPr txBox="1"/>
              <p:nvPr/>
            </p:nvSpPr>
            <p:spPr>
              <a:xfrm>
                <a:off x="1981200" y="6172200"/>
                <a:ext cx="500458" cy="261610"/>
              </a:xfrm>
              <a:prstGeom prst="rect">
                <a:avLst/>
              </a:prstGeom>
              <a:noFill/>
            </p:spPr>
            <p:txBody>
              <a:bodyPr wrap="none" rtlCol="0">
                <a:spAutoFit/>
              </a:bodyPr>
              <a:lstStyle/>
              <a:p>
                <a:r>
                  <a:rPr lang="en-US" sz="1100" b="1" dirty="0"/>
                  <a:t>Clinic</a:t>
                </a:r>
              </a:p>
            </p:txBody>
          </p:sp>
        </p:grpSp>
        <p:grpSp>
          <p:nvGrpSpPr>
            <p:cNvPr id="12" name="Group 11">
              <a:extLst>
                <a:ext uri="{FF2B5EF4-FFF2-40B4-BE49-F238E27FC236}">
                  <a16:creationId xmlns:a16="http://schemas.microsoft.com/office/drawing/2014/main" id="{46CB66B5-316C-49FA-8F21-CA05B559B250}"/>
                </a:ext>
              </a:extLst>
            </p:cNvPr>
            <p:cNvGrpSpPr/>
            <p:nvPr/>
          </p:nvGrpSpPr>
          <p:grpSpPr>
            <a:xfrm>
              <a:off x="228600" y="4038600"/>
              <a:ext cx="1447800" cy="1785610"/>
              <a:chOff x="228600" y="4038600"/>
              <a:chExt cx="1447800" cy="1785610"/>
            </a:xfrm>
          </p:grpSpPr>
          <p:grpSp>
            <p:nvGrpSpPr>
              <p:cNvPr id="102" name="Group 101">
                <a:extLst>
                  <a:ext uri="{FF2B5EF4-FFF2-40B4-BE49-F238E27FC236}">
                    <a16:creationId xmlns:a16="http://schemas.microsoft.com/office/drawing/2014/main" id="{86F3D411-AE0C-4080-B734-DA4F661BF500}"/>
                  </a:ext>
                </a:extLst>
              </p:cNvPr>
              <p:cNvGrpSpPr/>
              <p:nvPr/>
            </p:nvGrpSpPr>
            <p:grpSpPr>
              <a:xfrm>
                <a:off x="228600" y="4038600"/>
                <a:ext cx="1447800" cy="1447800"/>
                <a:chOff x="228600" y="4038600"/>
                <a:chExt cx="1447800" cy="1447800"/>
              </a:xfrm>
            </p:grpSpPr>
            <p:sp>
              <p:nvSpPr>
                <p:cNvPr id="104" name="Rounded Rectangle 31">
                  <a:extLst>
                    <a:ext uri="{FF2B5EF4-FFF2-40B4-BE49-F238E27FC236}">
                      <a16:creationId xmlns:a16="http://schemas.microsoft.com/office/drawing/2014/main" id="{260F1A4A-A5A4-46C7-9B70-B2EA6A870D5B}"/>
                    </a:ext>
                  </a:extLst>
                </p:cNvPr>
                <p:cNvSpPr/>
                <p:nvPr/>
              </p:nvSpPr>
              <p:spPr>
                <a:xfrm>
                  <a:off x="228600" y="4038600"/>
                  <a:ext cx="1447800" cy="1447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3" descr="D:\Maria\Quanta-architecture\images-Quanta-archit\hospital-icon4.gif">
                  <a:extLst>
                    <a:ext uri="{FF2B5EF4-FFF2-40B4-BE49-F238E27FC236}">
                      <a16:creationId xmlns:a16="http://schemas.microsoft.com/office/drawing/2014/main" id="{D985B106-E7D3-4A2F-B092-CBE60C84DFBD}"/>
                    </a:ext>
                  </a:extLst>
                </p:cNvPr>
                <p:cNvPicPr>
                  <a:picLocks noChangeAspect="1" noChangeArrowheads="1"/>
                </p:cNvPicPr>
                <p:nvPr/>
              </p:nvPicPr>
              <p:blipFill>
                <a:blip r:embed="rId12"/>
                <a:srcRect/>
                <a:stretch>
                  <a:fillRect/>
                </a:stretch>
              </p:blipFill>
              <p:spPr bwMode="auto">
                <a:xfrm>
                  <a:off x="609600" y="4114800"/>
                  <a:ext cx="838200" cy="838200"/>
                </a:xfrm>
                <a:prstGeom prst="rect">
                  <a:avLst/>
                </a:prstGeom>
                <a:noFill/>
              </p:spPr>
            </p:pic>
            <p:pic>
              <p:nvPicPr>
                <p:cNvPr id="106" name="Picture 8" descr="D:\Maria\Quanta-architecture\images-Quanta-archit\doctor.png">
                  <a:extLst>
                    <a:ext uri="{FF2B5EF4-FFF2-40B4-BE49-F238E27FC236}">
                      <a16:creationId xmlns:a16="http://schemas.microsoft.com/office/drawing/2014/main" id="{67A81857-7C8D-4B30-89B7-FD8EC5A5AE06}"/>
                    </a:ext>
                  </a:extLst>
                </p:cNvPr>
                <p:cNvPicPr>
                  <a:picLocks noChangeAspect="1" noChangeArrowheads="1"/>
                </p:cNvPicPr>
                <p:nvPr/>
              </p:nvPicPr>
              <p:blipFill>
                <a:blip r:embed="rId13" cstate="print"/>
                <a:srcRect/>
                <a:stretch>
                  <a:fillRect/>
                </a:stretch>
              </p:blipFill>
              <p:spPr bwMode="auto">
                <a:xfrm>
                  <a:off x="609600" y="4876800"/>
                  <a:ext cx="533400" cy="533400"/>
                </a:xfrm>
                <a:prstGeom prst="rect">
                  <a:avLst/>
                </a:prstGeom>
                <a:noFill/>
              </p:spPr>
            </p:pic>
            <p:pic>
              <p:nvPicPr>
                <p:cNvPr id="107" name="Picture 106" descr="icon-service-corporate.jpg">
                  <a:extLst>
                    <a:ext uri="{FF2B5EF4-FFF2-40B4-BE49-F238E27FC236}">
                      <a16:creationId xmlns:a16="http://schemas.microsoft.com/office/drawing/2014/main" id="{9E87B4C9-A82E-487A-B993-D90FB2EF6D5F}"/>
                    </a:ext>
                  </a:extLst>
                </p:cNvPr>
                <p:cNvPicPr>
                  <a:picLocks noChangeAspect="1"/>
                </p:cNvPicPr>
                <p:nvPr/>
              </p:nvPicPr>
              <p:blipFill>
                <a:blip r:embed="rId5" cstate="print"/>
                <a:stretch>
                  <a:fillRect/>
                </a:stretch>
              </p:blipFill>
              <p:spPr>
                <a:xfrm>
                  <a:off x="1143000" y="4800600"/>
                  <a:ext cx="457200" cy="457200"/>
                </a:xfrm>
                <a:prstGeom prst="rect">
                  <a:avLst/>
                </a:prstGeom>
              </p:spPr>
            </p:pic>
            <p:pic>
              <p:nvPicPr>
                <p:cNvPr id="108" name="Picture 13" descr="D:\Maria\Useful images\Misc\patient_256.png">
                  <a:extLst>
                    <a:ext uri="{FF2B5EF4-FFF2-40B4-BE49-F238E27FC236}">
                      <a16:creationId xmlns:a16="http://schemas.microsoft.com/office/drawing/2014/main" id="{3AC0D102-CD6E-4C2A-B840-A3BBC0570662}"/>
                    </a:ext>
                  </a:extLst>
                </p:cNvPr>
                <p:cNvPicPr>
                  <a:picLocks noChangeAspect="1" noChangeArrowheads="1"/>
                </p:cNvPicPr>
                <p:nvPr/>
              </p:nvPicPr>
              <p:blipFill>
                <a:blip r:embed="rId6" cstate="print"/>
                <a:srcRect/>
                <a:stretch>
                  <a:fillRect/>
                </a:stretch>
              </p:blipFill>
              <p:spPr bwMode="auto">
                <a:xfrm>
                  <a:off x="264225" y="4495800"/>
                  <a:ext cx="381000" cy="381000"/>
                </a:xfrm>
                <a:prstGeom prst="rect">
                  <a:avLst/>
                </a:prstGeom>
                <a:noFill/>
              </p:spPr>
            </p:pic>
          </p:grpSp>
          <p:sp>
            <p:nvSpPr>
              <p:cNvPr id="103" name="TextBox 102">
                <a:extLst>
                  <a:ext uri="{FF2B5EF4-FFF2-40B4-BE49-F238E27FC236}">
                    <a16:creationId xmlns:a16="http://schemas.microsoft.com/office/drawing/2014/main" id="{7AFD0DD8-9E65-4CEF-A2F1-13E3EE37E445}"/>
                  </a:ext>
                </a:extLst>
              </p:cNvPr>
              <p:cNvSpPr txBox="1"/>
              <p:nvPr/>
            </p:nvSpPr>
            <p:spPr>
              <a:xfrm>
                <a:off x="609600" y="5562600"/>
                <a:ext cx="670376" cy="261610"/>
              </a:xfrm>
              <a:prstGeom prst="rect">
                <a:avLst/>
              </a:prstGeom>
              <a:noFill/>
            </p:spPr>
            <p:txBody>
              <a:bodyPr wrap="none" rtlCol="0">
                <a:spAutoFit/>
              </a:bodyPr>
              <a:lstStyle/>
              <a:p>
                <a:r>
                  <a:rPr lang="en-US" sz="1100" b="1" dirty="0"/>
                  <a:t>Hospital</a:t>
                </a:r>
              </a:p>
            </p:txBody>
          </p:sp>
        </p:grpSp>
        <p:grpSp>
          <p:nvGrpSpPr>
            <p:cNvPr id="13" name="Group 12">
              <a:extLst>
                <a:ext uri="{FF2B5EF4-FFF2-40B4-BE49-F238E27FC236}">
                  <a16:creationId xmlns:a16="http://schemas.microsoft.com/office/drawing/2014/main" id="{D3239AC3-057F-4CEE-8C16-E9246241ED4E}"/>
                </a:ext>
              </a:extLst>
            </p:cNvPr>
            <p:cNvGrpSpPr/>
            <p:nvPr/>
          </p:nvGrpSpPr>
          <p:grpSpPr>
            <a:xfrm>
              <a:off x="228600" y="1828800"/>
              <a:ext cx="762000" cy="911785"/>
              <a:chOff x="228600" y="1828800"/>
              <a:chExt cx="762000" cy="911785"/>
            </a:xfrm>
          </p:grpSpPr>
          <p:grpSp>
            <p:nvGrpSpPr>
              <p:cNvPr id="98" name="Group 97">
                <a:extLst>
                  <a:ext uri="{FF2B5EF4-FFF2-40B4-BE49-F238E27FC236}">
                    <a16:creationId xmlns:a16="http://schemas.microsoft.com/office/drawing/2014/main" id="{41DF8709-E16F-4B54-82E8-FEDF371C79EA}"/>
                  </a:ext>
                </a:extLst>
              </p:cNvPr>
              <p:cNvGrpSpPr/>
              <p:nvPr/>
            </p:nvGrpSpPr>
            <p:grpSpPr>
              <a:xfrm>
                <a:off x="228600" y="1828800"/>
                <a:ext cx="685800" cy="685800"/>
                <a:chOff x="381000" y="2133600"/>
                <a:chExt cx="685800" cy="685800"/>
              </a:xfrm>
            </p:grpSpPr>
            <p:sp>
              <p:nvSpPr>
                <p:cNvPr id="100" name="Rounded Rectangle 25">
                  <a:extLst>
                    <a:ext uri="{FF2B5EF4-FFF2-40B4-BE49-F238E27FC236}">
                      <a16:creationId xmlns:a16="http://schemas.microsoft.com/office/drawing/2014/main" id="{288DB608-344E-4C5C-A6E1-692F87BFEAB0}"/>
                    </a:ext>
                  </a:extLst>
                </p:cNvPr>
                <p:cNvSpPr/>
                <p:nvPr/>
              </p:nvSpPr>
              <p:spPr>
                <a:xfrm>
                  <a:off x="381000" y="2133600"/>
                  <a:ext cx="6858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Picture 100" descr="icon-service-corporate.jpg">
                  <a:extLst>
                    <a:ext uri="{FF2B5EF4-FFF2-40B4-BE49-F238E27FC236}">
                      <a16:creationId xmlns:a16="http://schemas.microsoft.com/office/drawing/2014/main" id="{AF9BFAA9-9468-4CAC-81FE-96886F6F4CF9}"/>
                    </a:ext>
                  </a:extLst>
                </p:cNvPr>
                <p:cNvPicPr>
                  <a:picLocks noChangeAspect="1"/>
                </p:cNvPicPr>
                <p:nvPr/>
              </p:nvPicPr>
              <p:blipFill>
                <a:blip r:embed="rId14" cstate="print"/>
                <a:stretch>
                  <a:fillRect/>
                </a:stretch>
              </p:blipFill>
              <p:spPr>
                <a:xfrm>
                  <a:off x="457200" y="2209800"/>
                  <a:ext cx="554850" cy="554850"/>
                </a:xfrm>
                <a:prstGeom prst="rect">
                  <a:avLst/>
                </a:prstGeom>
              </p:spPr>
            </p:pic>
          </p:grpSp>
          <p:sp>
            <p:nvSpPr>
              <p:cNvPr id="99" name="TextBox 98">
                <a:extLst>
                  <a:ext uri="{FF2B5EF4-FFF2-40B4-BE49-F238E27FC236}">
                    <a16:creationId xmlns:a16="http://schemas.microsoft.com/office/drawing/2014/main" id="{319D7216-AB14-4435-BDB0-5515364C93FA}"/>
                  </a:ext>
                </a:extLst>
              </p:cNvPr>
              <p:cNvSpPr txBox="1"/>
              <p:nvPr/>
            </p:nvSpPr>
            <p:spPr>
              <a:xfrm>
                <a:off x="233662" y="2478975"/>
                <a:ext cx="756938" cy="261610"/>
              </a:xfrm>
              <a:prstGeom prst="rect">
                <a:avLst/>
              </a:prstGeom>
              <a:noFill/>
            </p:spPr>
            <p:txBody>
              <a:bodyPr wrap="none" rtlCol="0">
                <a:spAutoFit/>
              </a:bodyPr>
              <a:lstStyle/>
              <a:p>
                <a:r>
                  <a:rPr lang="en-US" sz="1100" b="1" dirty="0"/>
                  <a:t>Regulator</a:t>
                </a:r>
              </a:p>
            </p:txBody>
          </p:sp>
        </p:grpSp>
        <p:grpSp>
          <p:nvGrpSpPr>
            <p:cNvPr id="14" name="Group 13">
              <a:extLst>
                <a:ext uri="{FF2B5EF4-FFF2-40B4-BE49-F238E27FC236}">
                  <a16:creationId xmlns:a16="http://schemas.microsoft.com/office/drawing/2014/main" id="{D418DD4B-E3DC-42DB-94EC-F524AD72EA77}"/>
                </a:ext>
              </a:extLst>
            </p:cNvPr>
            <p:cNvGrpSpPr/>
            <p:nvPr/>
          </p:nvGrpSpPr>
          <p:grpSpPr>
            <a:xfrm>
              <a:off x="76200" y="2819400"/>
              <a:ext cx="1346844" cy="1023610"/>
              <a:chOff x="76200" y="2819400"/>
              <a:chExt cx="1346844" cy="1023610"/>
            </a:xfrm>
          </p:grpSpPr>
          <p:grpSp>
            <p:nvGrpSpPr>
              <p:cNvPr id="94" name="Group 93">
                <a:extLst>
                  <a:ext uri="{FF2B5EF4-FFF2-40B4-BE49-F238E27FC236}">
                    <a16:creationId xmlns:a16="http://schemas.microsoft.com/office/drawing/2014/main" id="{FCABCC42-640E-47D5-B18E-39BA9C0DDEEE}"/>
                  </a:ext>
                </a:extLst>
              </p:cNvPr>
              <p:cNvGrpSpPr/>
              <p:nvPr/>
            </p:nvGrpSpPr>
            <p:grpSpPr>
              <a:xfrm>
                <a:off x="304800" y="2819400"/>
                <a:ext cx="762000" cy="762000"/>
                <a:chOff x="304800" y="3048000"/>
                <a:chExt cx="762000" cy="762000"/>
              </a:xfrm>
            </p:grpSpPr>
            <p:sp>
              <p:nvSpPr>
                <p:cNvPr id="96" name="Rounded Rectangle 29">
                  <a:extLst>
                    <a:ext uri="{FF2B5EF4-FFF2-40B4-BE49-F238E27FC236}">
                      <a16:creationId xmlns:a16="http://schemas.microsoft.com/office/drawing/2014/main" id="{2FA54F00-D946-4CD1-A02C-BFB6E6CACEA2}"/>
                    </a:ext>
                  </a:extLst>
                </p:cNvPr>
                <p:cNvSpPr/>
                <p:nvPr/>
              </p:nvSpPr>
              <p:spPr>
                <a:xfrm>
                  <a:off x="304800" y="3048000"/>
                  <a:ext cx="762000"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12" descr="office building icon">
                  <a:extLst>
                    <a:ext uri="{FF2B5EF4-FFF2-40B4-BE49-F238E27FC236}">
                      <a16:creationId xmlns:a16="http://schemas.microsoft.com/office/drawing/2014/main" id="{1CC6ACB9-FF9E-4733-B421-1A46FDBBD0DB}"/>
                    </a:ext>
                  </a:extLst>
                </p:cNvPr>
                <p:cNvPicPr>
                  <a:picLocks noChangeAspect="1" noChangeArrowheads="1"/>
                </p:cNvPicPr>
                <p:nvPr/>
              </p:nvPicPr>
              <p:blipFill>
                <a:blip r:embed="rId15" cstate="print"/>
                <a:srcRect/>
                <a:stretch>
                  <a:fillRect/>
                </a:stretch>
              </p:blipFill>
              <p:spPr bwMode="auto">
                <a:xfrm>
                  <a:off x="381000" y="3124200"/>
                  <a:ext cx="609600" cy="609600"/>
                </a:xfrm>
                <a:prstGeom prst="rect">
                  <a:avLst/>
                </a:prstGeom>
                <a:noFill/>
              </p:spPr>
            </p:pic>
          </p:grpSp>
          <p:sp>
            <p:nvSpPr>
              <p:cNvPr id="95" name="TextBox 94">
                <a:extLst>
                  <a:ext uri="{FF2B5EF4-FFF2-40B4-BE49-F238E27FC236}">
                    <a16:creationId xmlns:a16="http://schemas.microsoft.com/office/drawing/2014/main" id="{0FEC6372-6A1D-43BD-B9F6-78D3881CDE78}"/>
                  </a:ext>
                </a:extLst>
              </p:cNvPr>
              <p:cNvSpPr txBox="1"/>
              <p:nvPr/>
            </p:nvSpPr>
            <p:spPr>
              <a:xfrm>
                <a:off x="76200" y="3581400"/>
                <a:ext cx="1346844" cy="261610"/>
              </a:xfrm>
              <a:prstGeom prst="rect">
                <a:avLst/>
              </a:prstGeom>
              <a:noFill/>
            </p:spPr>
            <p:txBody>
              <a:bodyPr wrap="none" rtlCol="0">
                <a:spAutoFit/>
              </a:bodyPr>
              <a:lstStyle/>
              <a:p>
                <a:r>
                  <a:rPr lang="en-US" sz="1100" b="1" dirty="0"/>
                  <a:t>Supplier / Company</a:t>
                </a:r>
              </a:p>
            </p:txBody>
          </p:sp>
        </p:grpSp>
        <p:grpSp>
          <p:nvGrpSpPr>
            <p:cNvPr id="15" name="Group 14">
              <a:extLst>
                <a:ext uri="{FF2B5EF4-FFF2-40B4-BE49-F238E27FC236}">
                  <a16:creationId xmlns:a16="http://schemas.microsoft.com/office/drawing/2014/main" id="{FDA51F98-B9D3-4638-9AF9-09059AA8327D}"/>
                </a:ext>
              </a:extLst>
            </p:cNvPr>
            <p:cNvGrpSpPr/>
            <p:nvPr/>
          </p:nvGrpSpPr>
          <p:grpSpPr>
            <a:xfrm>
              <a:off x="319480" y="533400"/>
              <a:ext cx="1966520" cy="1295400"/>
              <a:chOff x="319480" y="533400"/>
              <a:chExt cx="1966520" cy="1295400"/>
            </a:xfrm>
          </p:grpSpPr>
          <p:grpSp>
            <p:nvGrpSpPr>
              <p:cNvPr id="88" name="Group 87">
                <a:extLst>
                  <a:ext uri="{FF2B5EF4-FFF2-40B4-BE49-F238E27FC236}">
                    <a16:creationId xmlns:a16="http://schemas.microsoft.com/office/drawing/2014/main" id="{249D19A8-13EA-49CB-8848-991B4FEFEF86}"/>
                  </a:ext>
                </a:extLst>
              </p:cNvPr>
              <p:cNvGrpSpPr/>
              <p:nvPr/>
            </p:nvGrpSpPr>
            <p:grpSpPr>
              <a:xfrm>
                <a:off x="990600" y="533400"/>
                <a:ext cx="1295400" cy="1295400"/>
                <a:chOff x="990600" y="685800"/>
                <a:chExt cx="1295400" cy="1295400"/>
              </a:xfrm>
            </p:grpSpPr>
            <p:sp>
              <p:nvSpPr>
                <p:cNvPr id="90" name="Rounded Rectangle 19">
                  <a:extLst>
                    <a:ext uri="{FF2B5EF4-FFF2-40B4-BE49-F238E27FC236}">
                      <a16:creationId xmlns:a16="http://schemas.microsoft.com/office/drawing/2014/main" id="{EAABFF45-F19E-4CB5-8A62-C875C9328443}"/>
                    </a:ext>
                  </a:extLst>
                </p:cNvPr>
                <p:cNvSpPr/>
                <p:nvPr/>
              </p:nvSpPr>
              <p:spPr>
                <a:xfrm>
                  <a:off x="990600" y="685800"/>
                  <a:ext cx="1295400" cy="1295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5" descr="D:\Maria\Useful images\icons-for lab img\microscope-icon1.gif">
                  <a:extLst>
                    <a:ext uri="{FF2B5EF4-FFF2-40B4-BE49-F238E27FC236}">
                      <a16:creationId xmlns:a16="http://schemas.microsoft.com/office/drawing/2014/main" id="{61027CB7-CF8C-4275-B4CD-AC51FB7097AB}"/>
                    </a:ext>
                  </a:extLst>
                </p:cNvPr>
                <p:cNvPicPr>
                  <a:picLocks noChangeAspect="1" noChangeArrowheads="1"/>
                </p:cNvPicPr>
                <p:nvPr/>
              </p:nvPicPr>
              <p:blipFill>
                <a:blip r:embed="rId8"/>
                <a:srcRect/>
                <a:stretch>
                  <a:fillRect/>
                </a:stretch>
              </p:blipFill>
              <p:spPr bwMode="auto">
                <a:xfrm>
                  <a:off x="1066800" y="1447800"/>
                  <a:ext cx="381000" cy="381000"/>
                </a:xfrm>
                <a:prstGeom prst="rect">
                  <a:avLst/>
                </a:prstGeom>
                <a:noFill/>
              </p:spPr>
            </p:pic>
            <p:pic>
              <p:nvPicPr>
                <p:cNvPr id="92" name="Picture 7" descr="D:\Maria\Quanta-architecture\images-Quanta-archit\hospital-icon6.gif">
                  <a:extLst>
                    <a:ext uri="{FF2B5EF4-FFF2-40B4-BE49-F238E27FC236}">
                      <a16:creationId xmlns:a16="http://schemas.microsoft.com/office/drawing/2014/main" id="{4BE7D5A8-4671-4D8F-AD3E-E28577B1075E}"/>
                    </a:ext>
                  </a:extLst>
                </p:cNvPr>
                <p:cNvPicPr>
                  <a:picLocks noChangeAspect="1" noChangeArrowheads="1"/>
                </p:cNvPicPr>
                <p:nvPr/>
              </p:nvPicPr>
              <p:blipFill>
                <a:blip r:embed="rId16"/>
                <a:srcRect/>
                <a:stretch>
                  <a:fillRect/>
                </a:stretch>
              </p:blipFill>
              <p:spPr bwMode="auto">
                <a:xfrm>
                  <a:off x="1152851" y="808419"/>
                  <a:ext cx="742950" cy="742950"/>
                </a:xfrm>
                <a:prstGeom prst="rect">
                  <a:avLst/>
                </a:prstGeom>
                <a:noFill/>
              </p:spPr>
            </p:pic>
            <p:pic>
              <p:nvPicPr>
                <p:cNvPr id="93" name="Picture 10" descr="D:\Maria\Useful images\Misc\Medical-Nurse-Male-Dark-icon.png">
                  <a:extLst>
                    <a:ext uri="{FF2B5EF4-FFF2-40B4-BE49-F238E27FC236}">
                      <a16:creationId xmlns:a16="http://schemas.microsoft.com/office/drawing/2014/main" id="{4B6531E5-5196-4553-8CBB-1DF1A88AE0D1}"/>
                    </a:ext>
                  </a:extLst>
                </p:cNvPr>
                <p:cNvPicPr>
                  <a:picLocks noChangeAspect="1" noChangeArrowheads="1"/>
                </p:cNvPicPr>
                <p:nvPr/>
              </p:nvPicPr>
              <p:blipFill>
                <a:blip r:embed="rId4"/>
                <a:srcRect/>
                <a:stretch>
                  <a:fillRect/>
                </a:stretch>
              </p:blipFill>
              <p:spPr bwMode="auto">
                <a:xfrm>
                  <a:off x="1981200" y="1143000"/>
                  <a:ext cx="304800" cy="304800"/>
                </a:xfrm>
                <a:prstGeom prst="rect">
                  <a:avLst/>
                </a:prstGeom>
                <a:noFill/>
              </p:spPr>
            </p:pic>
          </p:grpSp>
          <p:sp>
            <p:nvSpPr>
              <p:cNvPr id="89" name="TextBox 88">
                <a:extLst>
                  <a:ext uri="{FF2B5EF4-FFF2-40B4-BE49-F238E27FC236}">
                    <a16:creationId xmlns:a16="http://schemas.microsoft.com/office/drawing/2014/main" id="{A677F7BC-432E-4443-84DC-6A5C54F718A6}"/>
                  </a:ext>
                </a:extLst>
              </p:cNvPr>
              <p:cNvSpPr txBox="1"/>
              <p:nvPr/>
            </p:nvSpPr>
            <p:spPr>
              <a:xfrm>
                <a:off x="319480" y="914400"/>
                <a:ext cx="747320" cy="600164"/>
              </a:xfrm>
              <a:prstGeom prst="rect">
                <a:avLst/>
              </a:prstGeom>
              <a:noFill/>
            </p:spPr>
            <p:txBody>
              <a:bodyPr wrap="none" rtlCol="0">
                <a:spAutoFit/>
              </a:bodyPr>
              <a:lstStyle/>
              <a:p>
                <a:pPr algn="ctr"/>
                <a:r>
                  <a:rPr lang="en-US" sz="1100" b="1" dirty="0"/>
                  <a:t>Clinical</a:t>
                </a:r>
              </a:p>
              <a:p>
                <a:pPr algn="ctr"/>
                <a:r>
                  <a:rPr lang="en-US" sz="1100" b="1" dirty="0"/>
                  <a:t>Research </a:t>
                </a:r>
              </a:p>
              <a:p>
                <a:pPr algn="ctr"/>
                <a:r>
                  <a:rPr lang="en-US" sz="1100" b="1" dirty="0"/>
                  <a:t>Centre</a:t>
                </a:r>
              </a:p>
            </p:txBody>
          </p:sp>
        </p:grpSp>
        <p:grpSp>
          <p:nvGrpSpPr>
            <p:cNvPr id="16" name="Group 15">
              <a:extLst>
                <a:ext uri="{FF2B5EF4-FFF2-40B4-BE49-F238E27FC236}">
                  <a16:creationId xmlns:a16="http://schemas.microsoft.com/office/drawing/2014/main" id="{63737EFE-92A7-435F-9B74-67CDC99D1ECF}"/>
                </a:ext>
              </a:extLst>
            </p:cNvPr>
            <p:cNvGrpSpPr/>
            <p:nvPr/>
          </p:nvGrpSpPr>
          <p:grpSpPr>
            <a:xfrm>
              <a:off x="6400800" y="3200400"/>
              <a:ext cx="554850" cy="718810"/>
              <a:chOff x="6400800" y="3200400"/>
              <a:chExt cx="554850" cy="718810"/>
            </a:xfrm>
          </p:grpSpPr>
          <p:pic>
            <p:nvPicPr>
              <p:cNvPr id="86" name="Picture 85" descr="icon-service-corporate.jpg">
                <a:extLst>
                  <a:ext uri="{FF2B5EF4-FFF2-40B4-BE49-F238E27FC236}">
                    <a16:creationId xmlns:a16="http://schemas.microsoft.com/office/drawing/2014/main" id="{2C776FBA-0CDF-4272-A998-DB49CE07E4F4}"/>
                  </a:ext>
                </a:extLst>
              </p:cNvPr>
              <p:cNvPicPr>
                <a:picLocks noChangeAspect="1"/>
              </p:cNvPicPr>
              <p:nvPr/>
            </p:nvPicPr>
            <p:blipFill>
              <a:blip r:embed="rId14" cstate="print"/>
              <a:stretch>
                <a:fillRect/>
              </a:stretch>
            </p:blipFill>
            <p:spPr>
              <a:xfrm>
                <a:off x="6400800" y="3200400"/>
                <a:ext cx="554850" cy="554850"/>
              </a:xfrm>
              <a:prstGeom prst="rect">
                <a:avLst/>
              </a:prstGeom>
            </p:spPr>
          </p:pic>
          <p:sp>
            <p:nvSpPr>
              <p:cNvPr id="87" name="TextBox 86">
                <a:extLst>
                  <a:ext uri="{FF2B5EF4-FFF2-40B4-BE49-F238E27FC236}">
                    <a16:creationId xmlns:a16="http://schemas.microsoft.com/office/drawing/2014/main" id="{EB83CB56-EAC7-4DAB-BE11-6AEDE29DB45A}"/>
                  </a:ext>
                </a:extLst>
              </p:cNvPr>
              <p:cNvSpPr txBox="1"/>
              <p:nvPr/>
            </p:nvSpPr>
            <p:spPr>
              <a:xfrm>
                <a:off x="6477000" y="3657600"/>
                <a:ext cx="460382" cy="261610"/>
              </a:xfrm>
              <a:prstGeom prst="rect">
                <a:avLst/>
              </a:prstGeom>
              <a:noFill/>
            </p:spPr>
            <p:txBody>
              <a:bodyPr wrap="none" rtlCol="0">
                <a:spAutoFit/>
              </a:bodyPr>
              <a:lstStyle/>
              <a:p>
                <a:pPr algn="ctr"/>
                <a:r>
                  <a:rPr lang="en-US" sz="1100" b="1" dirty="0"/>
                  <a:t>Staff</a:t>
                </a:r>
              </a:p>
            </p:txBody>
          </p:sp>
        </p:grpSp>
        <p:grpSp>
          <p:nvGrpSpPr>
            <p:cNvPr id="17" name="Group 16">
              <a:extLst>
                <a:ext uri="{FF2B5EF4-FFF2-40B4-BE49-F238E27FC236}">
                  <a16:creationId xmlns:a16="http://schemas.microsoft.com/office/drawing/2014/main" id="{F9F62172-1997-4A9D-9CE0-10BAB7866E97}"/>
                </a:ext>
              </a:extLst>
            </p:cNvPr>
            <p:cNvGrpSpPr/>
            <p:nvPr/>
          </p:nvGrpSpPr>
          <p:grpSpPr>
            <a:xfrm>
              <a:off x="6726062" y="2286000"/>
              <a:ext cx="970138" cy="871210"/>
              <a:chOff x="6726062" y="2286000"/>
              <a:chExt cx="970138" cy="871210"/>
            </a:xfrm>
          </p:grpSpPr>
          <p:pic>
            <p:nvPicPr>
              <p:cNvPr id="84" name="Picture 9" descr="D:\Maria\Useful images\Misc\Groups-Meeting-Light-icon.png">
                <a:extLst>
                  <a:ext uri="{FF2B5EF4-FFF2-40B4-BE49-F238E27FC236}">
                    <a16:creationId xmlns:a16="http://schemas.microsoft.com/office/drawing/2014/main" id="{F27B9898-783C-4172-883A-570516C36A6A}"/>
                  </a:ext>
                </a:extLst>
              </p:cNvPr>
              <p:cNvPicPr>
                <a:picLocks noChangeAspect="1" noChangeArrowheads="1"/>
              </p:cNvPicPr>
              <p:nvPr/>
            </p:nvPicPr>
            <p:blipFill>
              <a:blip r:embed="rId17" cstate="print"/>
              <a:srcRect/>
              <a:stretch>
                <a:fillRect/>
              </a:stretch>
            </p:blipFill>
            <p:spPr bwMode="auto">
              <a:xfrm>
                <a:off x="6934200" y="2286000"/>
                <a:ext cx="685800" cy="685800"/>
              </a:xfrm>
              <a:prstGeom prst="rect">
                <a:avLst/>
              </a:prstGeom>
              <a:noFill/>
            </p:spPr>
          </p:pic>
          <p:sp>
            <p:nvSpPr>
              <p:cNvPr id="85" name="TextBox 84">
                <a:extLst>
                  <a:ext uri="{FF2B5EF4-FFF2-40B4-BE49-F238E27FC236}">
                    <a16:creationId xmlns:a16="http://schemas.microsoft.com/office/drawing/2014/main" id="{F8376C12-45B8-4FAC-A343-593DC7FA5253}"/>
                  </a:ext>
                </a:extLst>
              </p:cNvPr>
              <p:cNvSpPr txBox="1"/>
              <p:nvPr/>
            </p:nvSpPr>
            <p:spPr>
              <a:xfrm>
                <a:off x="6726062" y="2895600"/>
                <a:ext cx="970138" cy="261610"/>
              </a:xfrm>
              <a:prstGeom prst="rect">
                <a:avLst/>
              </a:prstGeom>
              <a:noFill/>
            </p:spPr>
            <p:txBody>
              <a:bodyPr wrap="none" rtlCol="0">
                <a:spAutoFit/>
              </a:bodyPr>
              <a:lstStyle/>
              <a:p>
                <a:pPr algn="ctr"/>
                <a:r>
                  <a:rPr lang="en-US" sz="1100" b="1" dirty="0"/>
                  <a:t>Management</a:t>
                </a:r>
              </a:p>
            </p:txBody>
          </p:sp>
        </p:grpSp>
        <p:grpSp>
          <p:nvGrpSpPr>
            <p:cNvPr id="18" name="Group 17">
              <a:extLst>
                <a:ext uri="{FF2B5EF4-FFF2-40B4-BE49-F238E27FC236}">
                  <a16:creationId xmlns:a16="http://schemas.microsoft.com/office/drawing/2014/main" id="{36AC1CB8-7709-4CA4-9A21-2EC958A243EF}"/>
                </a:ext>
              </a:extLst>
            </p:cNvPr>
            <p:cNvGrpSpPr/>
            <p:nvPr/>
          </p:nvGrpSpPr>
          <p:grpSpPr>
            <a:xfrm>
              <a:off x="6858000" y="1447800"/>
              <a:ext cx="732894" cy="718810"/>
              <a:chOff x="6858000" y="1447800"/>
              <a:chExt cx="732894" cy="718810"/>
            </a:xfrm>
          </p:grpSpPr>
          <p:pic>
            <p:nvPicPr>
              <p:cNvPr id="82" name="Picture 8" descr="D:\Maria\Quanta-architecture\images-Quanta-archit\doctor.png">
                <a:extLst>
                  <a:ext uri="{FF2B5EF4-FFF2-40B4-BE49-F238E27FC236}">
                    <a16:creationId xmlns:a16="http://schemas.microsoft.com/office/drawing/2014/main" id="{5CFA03D6-45F7-46C2-B76D-B165B0E8B1B7}"/>
                  </a:ext>
                </a:extLst>
              </p:cNvPr>
              <p:cNvPicPr>
                <a:picLocks noChangeAspect="1" noChangeArrowheads="1"/>
              </p:cNvPicPr>
              <p:nvPr/>
            </p:nvPicPr>
            <p:blipFill>
              <a:blip r:embed="rId13" cstate="print"/>
              <a:srcRect/>
              <a:stretch>
                <a:fillRect/>
              </a:stretch>
            </p:blipFill>
            <p:spPr bwMode="auto">
              <a:xfrm>
                <a:off x="6934200" y="1447800"/>
                <a:ext cx="533400" cy="533400"/>
              </a:xfrm>
              <a:prstGeom prst="rect">
                <a:avLst/>
              </a:prstGeom>
              <a:noFill/>
            </p:spPr>
          </p:pic>
          <p:sp>
            <p:nvSpPr>
              <p:cNvPr id="83" name="TextBox 82">
                <a:extLst>
                  <a:ext uri="{FF2B5EF4-FFF2-40B4-BE49-F238E27FC236}">
                    <a16:creationId xmlns:a16="http://schemas.microsoft.com/office/drawing/2014/main" id="{CCB9881D-7B09-43AF-90C0-54BADAC3382F}"/>
                  </a:ext>
                </a:extLst>
              </p:cNvPr>
              <p:cNvSpPr txBox="1"/>
              <p:nvPr/>
            </p:nvSpPr>
            <p:spPr>
              <a:xfrm>
                <a:off x="6858000" y="1905000"/>
                <a:ext cx="732894" cy="261610"/>
              </a:xfrm>
              <a:prstGeom prst="rect">
                <a:avLst/>
              </a:prstGeom>
              <a:noFill/>
            </p:spPr>
            <p:txBody>
              <a:bodyPr wrap="none" rtlCol="0">
                <a:spAutoFit/>
              </a:bodyPr>
              <a:lstStyle/>
              <a:p>
                <a:pPr algn="ctr"/>
                <a:r>
                  <a:rPr lang="en-US" sz="1100" b="1" dirty="0"/>
                  <a:t>Physician</a:t>
                </a:r>
              </a:p>
            </p:txBody>
          </p:sp>
        </p:grpSp>
        <p:grpSp>
          <p:nvGrpSpPr>
            <p:cNvPr id="19" name="Group 18">
              <a:extLst>
                <a:ext uri="{FF2B5EF4-FFF2-40B4-BE49-F238E27FC236}">
                  <a16:creationId xmlns:a16="http://schemas.microsoft.com/office/drawing/2014/main" id="{549A7A2C-329F-4067-9CB7-E56A0E3EB6DC}"/>
                </a:ext>
              </a:extLst>
            </p:cNvPr>
            <p:cNvGrpSpPr/>
            <p:nvPr/>
          </p:nvGrpSpPr>
          <p:grpSpPr>
            <a:xfrm>
              <a:off x="6172200" y="609600"/>
              <a:ext cx="609600" cy="871210"/>
              <a:chOff x="6172200" y="609600"/>
              <a:chExt cx="609600" cy="871210"/>
            </a:xfrm>
          </p:grpSpPr>
          <p:pic>
            <p:nvPicPr>
              <p:cNvPr id="80" name="Picture 16" descr="D:\Maria\Useful images\Misc\user-group-icon.png">
                <a:extLst>
                  <a:ext uri="{FF2B5EF4-FFF2-40B4-BE49-F238E27FC236}">
                    <a16:creationId xmlns:a16="http://schemas.microsoft.com/office/drawing/2014/main" id="{87D07458-4ECD-489D-8489-D617A10EB749}"/>
                  </a:ext>
                </a:extLst>
              </p:cNvPr>
              <p:cNvPicPr>
                <a:picLocks noChangeAspect="1" noChangeArrowheads="1"/>
              </p:cNvPicPr>
              <p:nvPr/>
            </p:nvPicPr>
            <p:blipFill>
              <a:blip r:embed="rId18" cstate="print"/>
              <a:srcRect/>
              <a:stretch>
                <a:fillRect/>
              </a:stretch>
            </p:blipFill>
            <p:spPr bwMode="auto">
              <a:xfrm>
                <a:off x="6172200" y="609600"/>
                <a:ext cx="609600" cy="609600"/>
              </a:xfrm>
              <a:prstGeom prst="rect">
                <a:avLst/>
              </a:prstGeom>
              <a:noFill/>
            </p:spPr>
          </p:pic>
          <p:sp>
            <p:nvSpPr>
              <p:cNvPr id="81" name="TextBox 80">
                <a:extLst>
                  <a:ext uri="{FF2B5EF4-FFF2-40B4-BE49-F238E27FC236}">
                    <a16:creationId xmlns:a16="http://schemas.microsoft.com/office/drawing/2014/main" id="{81B9893C-904B-48D2-A06B-87577E8D4232}"/>
                  </a:ext>
                </a:extLst>
              </p:cNvPr>
              <p:cNvSpPr txBox="1"/>
              <p:nvPr/>
            </p:nvSpPr>
            <p:spPr>
              <a:xfrm>
                <a:off x="6172200" y="1219200"/>
                <a:ext cx="540534" cy="261610"/>
              </a:xfrm>
              <a:prstGeom prst="rect">
                <a:avLst/>
              </a:prstGeom>
              <a:noFill/>
            </p:spPr>
            <p:txBody>
              <a:bodyPr wrap="none" rtlCol="0">
                <a:spAutoFit/>
              </a:bodyPr>
              <a:lstStyle/>
              <a:p>
                <a:pPr algn="ctr"/>
                <a:r>
                  <a:rPr lang="en-US" sz="1100" b="1" dirty="0"/>
                  <a:t>Public</a:t>
                </a:r>
              </a:p>
            </p:txBody>
          </p:sp>
        </p:grpSp>
        <p:grpSp>
          <p:nvGrpSpPr>
            <p:cNvPr id="20" name="Group 19">
              <a:extLst>
                <a:ext uri="{FF2B5EF4-FFF2-40B4-BE49-F238E27FC236}">
                  <a16:creationId xmlns:a16="http://schemas.microsoft.com/office/drawing/2014/main" id="{20316A71-0979-4C48-9451-EBF5491C3D34}"/>
                </a:ext>
              </a:extLst>
            </p:cNvPr>
            <p:cNvGrpSpPr/>
            <p:nvPr/>
          </p:nvGrpSpPr>
          <p:grpSpPr>
            <a:xfrm>
              <a:off x="7467600" y="3352800"/>
              <a:ext cx="762000" cy="947410"/>
              <a:chOff x="7467600" y="3352800"/>
              <a:chExt cx="762000" cy="947410"/>
            </a:xfrm>
          </p:grpSpPr>
          <p:pic>
            <p:nvPicPr>
              <p:cNvPr id="78" name="Picture 77" descr="Computer-icon.png">
                <a:extLst>
                  <a:ext uri="{FF2B5EF4-FFF2-40B4-BE49-F238E27FC236}">
                    <a16:creationId xmlns:a16="http://schemas.microsoft.com/office/drawing/2014/main" id="{AF77B9ED-3A44-4240-8C90-DD5EA09858CC}"/>
                  </a:ext>
                </a:extLst>
              </p:cNvPr>
              <p:cNvPicPr>
                <a:picLocks noChangeAspect="1"/>
              </p:cNvPicPr>
              <p:nvPr/>
            </p:nvPicPr>
            <p:blipFill>
              <a:blip r:embed="rId19"/>
              <a:stretch>
                <a:fillRect/>
              </a:stretch>
            </p:blipFill>
            <p:spPr>
              <a:xfrm>
                <a:off x="7620000" y="3352800"/>
                <a:ext cx="609600" cy="609600"/>
              </a:xfrm>
              <a:prstGeom prst="rect">
                <a:avLst/>
              </a:prstGeom>
            </p:spPr>
          </p:pic>
          <p:sp>
            <p:nvSpPr>
              <p:cNvPr id="79" name="TextBox 78">
                <a:extLst>
                  <a:ext uri="{FF2B5EF4-FFF2-40B4-BE49-F238E27FC236}">
                    <a16:creationId xmlns:a16="http://schemas.microsoft.com/office/drawing/2014/main" id="{827B4AFC-234F-4C37-9188-D3D9B7F5F2EA}"/>
                  </a:ext>
                </a:extLst>
              </p:cNvPr>
              <p:cNvSpPr txBox="1"/>
              <p:nvPr/>
            </p:nvSpPr>
            <p:spPr>
              <a:xfrm>
                <a:off x="7467600" y="4038600"/>
                <a:ext cx="667170" cy="261610"/>
              </a:xfrm>
              <a:prstGeom prst="rect">
                <a:avLst/>
              </a:prstGeom>
              <a:noFill/>
            </p:spPr>
            <p:txBody>
              <a:bodyPr wrap="none" rtlCol="0">
                <a:spAutoFit/>
              </a:bodyPr>
              <a:lstStyle/>
              <a:p>
                <a:pPr algn="ctr"/>
                <a:r>
                  <a:rPr lang="en-US" sz="1100" b="1" dirty="0"/>
                  <a:t>Desktop</a:t>
                </a:r>
              </a:p>
            </p:txBody>
          </p:sp>
        </p:grpSp>
        <p:grpSp>
          <p:nvGrpSpPr>
            <p:cNvPr id="21" name="Group 20">
              <a:extLst>
                <a:ext uri="{FF2B5EF4-FFF2-40B4-BE49-F238E27FC236}">
                  <a16:creationId xmlns:a16="http://schemas.microsoft.com/office/drawing/2014/main" id="{D3DE0488-56E8-4FAF-955A-F4B758C2FDF6}"/>
                </a:ext>
              </a:extLst>
            </p:cNvPr>
            <p:cNvGrpSpPr/>
            <p:nvPr/>
          </p:nvGrpSpPr>
          <p:grpSpPr>
            <a:xfrm>
              <a:off x="8041867" y="2340809"/>
              <a:ext cx="588623" cy="796721"/>
              <a:chOff x="8041867" y="2340809"/>
              <a:chExt cx="588623" cy="796721"/>
            </a:xfrm>
          </p:grpSpPr>
          <p:pic>
            <p:nvPicPr>
              <p:cNvPr id="76" name="Picture 75" descr="laptop.png">
                <a:extLst>
                  <a:ext uri="{FF2B5EF4-FFF2-40B4-BE49-F238E27FC236}">
                    <a16:creationId xmlns:a16="http://schemas.microsoft.com/office/drawing/2014/main" id="{6E3972DA-BF41-497C-AD13-68DD41B1A2A4}"/>
                  </a:ext>
                </a:extLst>
              </p:cNvPr>
              <p:cNvPicPr>
                <a:picLocks noChangeAspect="1"/>
              </p:cNvPicPr>
              <p:nvPr/>
            </p:nvPicPr>
            <p:blipFill>
              <a:blip r:embed="rId20" cstate="print"/>
              <a:stretch>
                <a:fillRect/>
              </a:stretch>
            </p:blipFill>
            <p:spPr>
              <a:xfrm>
                <a:off x="8041867" y="2340809"/>
                <a:ext cx="480208" cy="478591"/>
              </a:xfrm>
              <a:prstGeom prst="rect">
                <a:avLst/>
              </a:prstGeom>
            </p:spPr>
          </p:pic>
          <p:sp>
            <p:nvSpPr>
              <p:cNvPr id="77" name="TextBox 76">
                <a:extLst>
                  <a:ext uri="{FF2B5EF4-FFF2-40B4-BE49-F238E27FC236}">
                    <a16:creationId xmlns:a16="http://schemas.microsoft.com/office/drawing/2014/main" id="{1A053C65-87F5-4581-A9D6-047815061F4A}"/>
                  </a:ext>
                </a:extLst>
              </p:cNvPr>
              <p:cNvSpPr txBox="1"/>
              <p:nvPr/>
            </p:nvSpPr>
            <p:spPr>
              <a:xfrm>
                <a:off x="8041867" y="2875920"/>
                <a:ext cx="588623" cy="261610"/>
              </a:xfrm>
              <a:prstGeom prst="rect">
                <a:avLst/>
              </a:prstGeom>
              <a:noFill/>
            </p:spPr>
            <p:txBody>
              <a:bodyPr wrap="none" rtlCol="0">
                <a:spAutoFit/>
              </a:bodyPr>
              <a:lstStyle/>
              <a:p>
                <a:pPr algn="ctr"/>
                <a:r>
                  <a:rPr lang="en-US" sz="1100" b="1" dirty="0"/>
                  <a:t>Laptop</a:t>
                </a:r>
              </a:p>
            </p:txBody>
          </p:sp>
        </p:grpSp>
        <p:grpSp>
          <p:nvGrpSpPr>
            <p:cNvPr id="22" name="Group 21">
              <a:extLst>
                <a:ext uri="{FF2B5EF4-FFF2-40B4-BE49-F238E27FC236}">
                  <a16:creationId xmlns:a16="http://schemas.microsoft.com/office/drawing/2014/main" id="{B919AA0E-D707-4DA8-AF9A-B266CE416751}"/>
                </a:ext>
              </a:extLst>
            </p:cNvPr>
            <p:cNvGrpSpPr/>
            <p:nvPr/>
          </p:nvGrpSpPr>
          <p:grpSpPr>
            <a:xfrm>
              <a:off x="8041867" y="1084818"/>
              <a:ext cx="711377" cy="929392"/>
              <a:chOff x="8041867" y="1084818"/>
              <a:chExt cx="711377" cy="929392"/>
            </a:xfrm>
          </p:grpSpPr>
          <p:pic>
            <p:nvPicPr>
              <p:cNvPr id="74" name="Picture 73" descr="mobile-phone.jpg">
                <a:extLst>
                  <a:ext uri="{FF2B5EF4-FFF2-40B4-BE49-F238E27FC236}">
                    <a16:creationId xmlns:a16="http://schemas.microsoft.com/office/drawing/2014/main" id="{6DF30D8E-1A3A-4E21-818B-2CB9BA5CC832}"/>
                  </a:ext>
                </a:extLst>
              </p:cNvPr>
              <p:cNvPicPr>
                <a:picLocks noChangeAspect="1"/>
              </p:cNvPicPr>
              <p:nvPr/>
            </p:nvPicPr>
            <p:blipFill>
              <a:blip r:embed="rId21" cstate="print"/>
              <a:stretch>
                <a:fillRect/>
              </a:stretch>
            </p:blipFill>
            <p:spPr>
              <a:xfrm>
                <a:off x="8041867" y="1084818"/>
                <a:ext cx="646178" cy="671685"/>
              </a:xfrm>
              <a:prstGeom prst="rect">
                <a:avLst/>
              </a:prstGeom>
            </p:spPr>
          </p:pic>
          <p:sp>
            <p:nvSpPr>
              <p:cNvPr id="75" name="TextBox 74">
                <a:extLst>
                  <a:ext uri="{FF2B5EF4-FFF2-40B4-BE49-F238E27FC236}">
                    <a16:creationId xmlns:a16="http://schemas.microsoft.com/office/drawing/2014/main" id="{1AC596B3-6DDA-4936-96F6-B25C96D0CBC0}"/>
                  </a:ext>
                </a:extLst>
              </p:cNvPr>
              <p:cNvSpPr txBox="1"/>
              <p:nvPr/>
            </p:nvSpPr>
            <p:spPr>
              <a:xfrm>
                <a:off x="8153400" y="1752600"/>
                <a:ext cx="599844" cy="261610"/>
              </a:xfrm>
              <a:prstGeom prst="rect">
                <a:avLst/>
              </a:prstGeom>
              <a:noFill/>
            </p:spPr>
            <p:txBody>
              <a:bodyPr wrap="none" rtlCol="0">
                <a:spAutoFit/>
              </a:bodyPr>
              <a:lstStyle/>
              <a:p>
                <a:pPr algn="ctr"/>
                <a:r>
                  <a:rPr lang="en-US" sz="1100" b="1" dirty="0"/>
                  <a:t>Mobile</a:t>
                </a:r>
              </a:p>
            </p:txBody>
          </p:sp>
        </p:grpSp>
        <p:sp>
          <p:nvSpPr>
            <p:cNvPr id="73" name="TextBox 72">
              <a:extLst>
                <a:ext uri="{FF2B5EF4-FFF2-40B4-BE49-F238E27FC236}">
                  <a16:creationId xmlns:a16="http://schemas.microsoft.com/office/drawing/2014/main" id="{7B2A348F-C509-4526-AEB2-40423A7223DB}"/>
                </a:ext>
              </a:extLst>
            </p:cNvPr>
            <p:cNvSpPr txBox="1"/>
            <p:nvPr/>
          </p:nvSpPr>
          <p:spPr>
            <a:xfrm>
              <a:off x="7787382" y="773198"/>
              <a:ext cx="570652" cy="342006"/>
            </a:xfrm>
            <a:prstGeom prst="rect">
              <a:avLst/>
            </a:prstGeom>
            <a:noFill/>
          </p:spPr>
          <p:txBody>
            <a:bodyPr wrap="none" rtlCol="0">
              <a:spAutoFit/>
            </a:bodyPr>
            <a:lstStyle/>
            <a:p>
              <a:pPr algn="ctr"/>
              <a:r>
                <a:rPr lang="en-US" sz="1100" b="1" dirty="0"/>
                <a:t>Tablet</a:t>
              </a:r>
            </a:p>
          </p:txBody>
        </p:sp>
        <p:grpSp>
          <p:nvGrpSpPr>
            <p:cNvPr id="24" name="Group 23">
              <a:extLst>
                <a:ext uri="{FF2B5EF4-FFF2-40B4-BE49-F238E27FC236}">
                  <a16:creationId xmlns:a16="http://schemas.microsoft.com/office/drawing/2014/main" id="{55713ED6-603B-439F-B550-192554C9FAF9}"/>
                </a:ext>
              </a:extLst>
            </p:cNvPr>
            <p:cNvGrpSpPr/>
            <p:nvPr/>
          </p:nvGrpSpPr>
          <p:grpSpPr>
            <a:xfrm>
              <a:off x="2514600" y="3810000"/>
              <a:ext cx="1066800" cy="320335"/>
              <a:chOff x="2133600" y="3962400"/>
              <a:chExt cx="1066800" cy="320335"/>
            </a:xfrm>
          </p:grpSpPr>
          <p:sp>
            <p:nvSpPr>
              <p:cNvPr id="70" name="Cloud 69">
                <a:extLst>
                  <a:ext uri="{FF2B5EF4-FFF2-40B4-BE49-F238E27FC236}">
                    <a16:creationId xmlns:a16="http://schemas.microsoft.com/office/drawing/2014/main" id="{4D30904B-FEC2-4EF7-BBC0-66C0936DCB39}"/>
                  </a:ext>
                </a:extLst>
              </p:cNvPr>
              <p:cNvSpPr/>
              <p:nvPr/>
            </p:nvSpPr>
            <p:spPr>
              <a:xfrm>
                <a:off x="2133600" y="3962400"/>
                <a:ext cx="1066800" cy="3048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F1C4D85C-4615-4802-8522-59AF3481A3A9}"/>
                  </a:ext>
                </a:extLst>
              </p:cNvPr>
              <p:cNvSpPr txBox="1"/>
              <p:nvPr/>
            </p:nvSpPr>
            <p:spPr>
              <a:xfrm>
                <a:off x="2267159" y="3962400"/>
                <a:ext cx="746925" cy="320335"/>
              </a:xfrm>
              <a:prstGeom prst="rect">
                <a:avLst/>
              </a:prstGeom>
              <a:noFill/>
            </p:spPr>
            <p:txBody>
              <a:bodyPr wrap="none" rtlCol="0">
                <a:spAutoFit/>
              </a:bodyPr>
              <a:lstStyle/>
              <a:p>
                <a:pPr algn="ctr"/>
                <a:r>
                  <a:rPr lang="en-US" sz="1100" b="1" dirty="0"/>
                  <a:t>Intranet</a:t>
                </a:r>
              </a:p>
            </p:txBody>
          </p:sp>
        </p:grpSp>
        <p:grpSp>
          <p:nvGrpSpPr>
            <p:cNvPr id="25" name="Group 24">
              <a:extLst>
                <a:ext uri="{FF2B5EF4-FFF2-40B4-BE49-F238E27FC236}">
                  <a16:creationId xmlns:a16="http://schemas.microsoft.com/office/drawing/2014/main" id="{83EB1DE7-48C4-49BA-98FA-3958E762898E}"/>
                </a:ext>
              </a:extLst>
            </p:cNvPr>
            <p:cNvGrpSpPr/>
            <p:nvPr/>
          </p:nvGrpSpPr>
          <p:grpSpPr>
            <a:xfrm>
              <a:off x="5825178" y="1682807"/>
              <a:ext cx="746924" cy="990600"/>
              <a:chOff x="6053778" y="1835207"/>
              <a:chExt cx="746924" cy="990600"/>
            </a:xfrm>
          </p:grpSpPr>
          <p:sp>
            <p:nvSpPr>
              <p:cNvPr id="68" name="Cloud 67">
                <a:extLst>
                  <a:ext uri="{FF2B5EF4-FFF2-40B4-BE49-F238E27FC236}">
                    <a16:creationId xmlns:a16="http://schemas.microsoft.com/office/drawing/2014/main" id="{719ABF26-4CBE-43D4-88BB-39F4D3074821}"/>
                  </a:ext>
                </a:extLst>
              </p:cNvPr>
              <p:cNvSpPr/>
              <p:nvPr/>
            </p:nvSpPr>
            <p:spPr>
              <a:xfrm>
                <a:off x="6129021" y="1835207"/>
                <a:ext cx="592856" cy="9906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6B1FBCDE-5B9C-45A6-BB00-7BD73C4C8138}"/>
                  </a:ext>
                </a:extLst>
              </p:cNvPr>
              <p:cNvSpPr txBox="1"/>
              <p:nvPr/>
            </p:nvSpPr>
            <p:spPr>
              <a:xfrm>
                <a:off x="6053778" y="2133600"/>
                <a:ext cx="746924" cy="527611"/>
              </a:xfrm>
              <a:prstGeom prst="rect">
                <a:avLst/>
              </a:prstGeom>
              <a:noFill/>
            </p:spPr>
            <p:txBody>
              <a:bodyPr wrap="none" rtlCol="0">
                <a:spAutoFit/>
              </a:bodyPr>
              <a:lstStyle/>
              <a:p>
                <a:pPr algn="ctr"/>
                <a:r>
                  <a:rPr lang="en-US" sz="1100" b="1" dirty="0"/>
                  <a:t>Intranet</a:t>
                </a:r>
              </a:p>
              <a:p>
                <a:pPr algn="ctr"/>
                <a:endParaRPr lang="en-US" sz="1100" b="1" dirty="0"/>
              </a:p>
            </p:txBody>
          </p:sp>
        </p:grpSp>
        <p:grpSp>
          <p:nvGrpSpPr>
            <p:cNvPr id="26" name="Group 25">
              <a:extLst>
                <a:ext uri="{FF2B5EF4-FFF2-40B4-BE49-F238E27FC236}">
                  <a16:creationId xmlns:a16="http://schemas.microsoft.com/office/drawing/2014/main" id="{C3ACF5EE-E08D-49FA-98AD-35ABF6FA5BEA}"/>
                </a:ext>
              </a:extLst>
            </p:cNvPr>
            <p:cNvGrpSpPr/>
            <p:nvPr/>
          </p:nvGrpSpPr>
          <p:grpSpPr>
            <a:xfrm>
              <a:off x="3266261" y="2857126"/>
              <a:ext cx="543739" cy="571874"/>
              <a:chOff x="3266261" y="2857126"/>
              <a:chExt cx="543739" cy="571874"/>
            </a:xfrm>
          </p:grpSpPr>
          <p:pic>
            <p:nvPicPr>
              <p:cNvPr id="66" name="Picture 18">
                <a:extLst>
                  <a:ext uri="{FF2B5EF4-FFF2-40B4-BE49-F238E27FC236}">
                    <a16:creationId xmlns:a16="http://schemas.microsoft.com/office/drawing/2014/main" id="{EE7CD6C9-4C4B-4626-AEDD-CABBFBBB0149}"/>
                  </a:ext>
                </a:extLst>
              </p:cNvPr>
              <p:cNvPicPr>
                <a:picLocks noChangeAspect="1" noChangeArrowheads="1"/>
              </p:cNvPicPr>
              <p:nvPr/>
            </p:nvPicPr>
            <p:blipFill>
              <a:blip r:embed="rId22"/>
              <a:srcRect/>
              <a:stretch>
                <a:fillRect/>
              </a:stretch>
            </p:blipFill>
            <p:spPr bwMode="auto">
              <a:xfrm>
                <a:off x="3352800" y="2857126"/>
                <a:ext cx="381000" cy="455706"/>
              </a:xfrm>
              <a:prstGeom prst="rect">
                <a:avLst/>
              </a:prstGeom>
              <a:noFill/>
              <a:ln w="9525">
                <a:noFill/>
                <a:miter lim="800000"/>
                <a:headEnd/>
                <a:tailEnd/>
              </a:ln>
              <a:effectLst/>
            </p:spPr>
          </p:pic>
          <p:sp>
            <p:nvSpPr>
              <p:cNvPr id="67" name="TextBox 66">
                <a:extLst>
                  <a:ext uri="{FF2B5EF4-FFF2-40B4-BE49-F238E27FC236}">
                    <a16:creationId xmlns:a16="http://schemas.microsoft.com/office/drawing/2014/main" id="{41C2B0BF-E3AB-4252-AD5B-6AD5238E15C2}"/>
                  </a:ext>
                </a:extLst>
              </p:cNvPr>
              <p:cNvSpPr txBox="1"/>
              <p:nvPr/>
            </p:nvSpPr>
            <p:spPr>
              <a:xfrm>
                <a:off x="3266261" y="3167390"/>
                <a:ext cx="543739" cy="261610"/>
              </a:xfrm>
              <a:prstGeom prst="rect">
                <a:avLst/>
              </a:prstGeom>
              <a:noFill/>
            </p:spPr>
            <p:txBody>
              <a:bodyPr wrap="none" rtlCol="0">
                <a:spAutoFit/>
              </a:bodyPr>
              <a:lstStyle/>
              <a:p>
                <a:pPr algn="ctr"/>
                <a:r>
                  <a:rPr lang="en-US" sz="1100" b="1" dirty="0"/>
                  <a:t>Query</a:t>
                </a:r>
              </a:p>
            </p:txBody>
          </p:sp>
        </p:grpSp>
        <p:grpSp>
          <p:nvGrpSpPr>
            <p:cNvPr id="27" name="Group 26">
              <a:extLst>
                <a:ext uri="{FF2B5EF4-FFF2-40B4-BE49-F238E27FC236}">
                  <a16:creationId xmlns:a16="http://schemas.microsoft.com/office/drawing/2014/main" id="{9EC3832E-A632-4934-962F-85F989E09988}"/>
                </a:ext>
              </a:extLst>
            </p:cNvPr>
            <p:cNvGrpSpPr/>
            <p:nvPr/>
          </p:nvGrpSpPr>
          <p:grpSpPr>
            <a:xfrm>
              <a:off x="3124200" y="1676400"/>
              <a:ext cx="585417" cy="586740"/>
              <a:chOff x="3124200" y="1676400"/>
              <a:chExt cx="585417" cy="586740"/>
            </a:xfrm>
          </p:grpSpPr>
          <p:pic>
            <p:nvPicPr>
              <p:cNvPr id="64" name="Picture 17" descr="D:\Maria\Useful images\icons-for lab img\appointment-icon.gif">
                <a:extLst>
                  <a:ext uri="{FF2B5EF4-FFF2-40B4-BE49-F238E27FC236}">
                    <a16:creationId xmlns:a16="http://schemas.microsoft.com/office/drawing/2014/main" id="{58FE369F-68EC-4B33-B51E-325A2B8E710E}"/>
                  </a:ext>
                </a:extLst>
              </p:cNvPr>
              <p:cNvPicPr>
                <a:picLocks noChangeAspect="1" noChangeArrowheads="1"/>
              </p:cNvPicPr>
              <p:nvPr/>
            </p:nvPicPr>
            <p:blipFill>
              <a:blip r:embed="rId23"/>
              <a:srcRect/>
              <a:stretch>
                <a:fillRect/>
              </a:stretch>
            </p:blipFill>
            <p:spPr bwMode="auto">
              <a:xfrm>
                <a:off x="3200400" y="1905000"/>
                <a:ext cx="381000" cy="358140"/>
              </a:xfrm>
              <a:prstGeom prst="rect">
                <a:avLst/>
              </a:prstGeom>
              <a:noFill/>
            </p:spPr>
          </p:pic>
          <p:sp>
            <p:nvSpPr>
              <p:cNvPr id="65" name="TextBox 64">
                <a:extLst>
                  <a:ext uri="{FF2B5EF4-FFF2-40B4-BE49-F238E27FC236}">
                    <a16:creationId xmlns:a16="http://schemas.microsoft.com/office/drawing/2014/main" id="{C1DBACC2-6CBB-43FB-A231-BA699312B097}"/>
                  </a:ext>
                </a:extLst>
              </p:cNvPr>
              <p:cNvSpPr txBox="1"/>
              <p:nvPr/>
            </p:nvSpPr>
            <p:spPr>
              <a:xfrm>
                <a:off x="3124200" y="1676400"/>
                <a:ext cx="585417" cy="261610"/>
              </a:xfrm>
              <a:prstGeom prst="rect">
                <a:avLst/>
              </a:prstGeom>
              <a:noFill/>
            </p:spPr>
            <p:txBody>
              <a:bodyPr wrap="none" rtlCol="0">
                <a:spAutoFit/>
              </a:bodyPr>
              <a:lstStyle/>
              <a:p>
                <a:pPr algn="ctr"/>
                <a:r>
                  <a:rPr lang="en-US" sz="1100" b="1" dirty="0"/>
                  <a:t>Report</a:t>
                </a:r>
              </a:p>
            </p:txBody>
          </p:sp>
        </p:grpSp>
        <p:grpSp>
          <p:nvGrpSpPr>
            <p:cNvPr id="28" name="Group 27">
              <a:extLst>
                <a:ext uri="{FF2B5EF4-FFF2-40B4-BE49-F238E27FC236}">
                  <a16:creationId xmlns:a16="http://schemas.microsoft.com/office/drawing/2014/main" id="{830B48F0-DD22-4EAB-A98C-BC9F414511FD}"/>
                </a:ext>
              </a:extLst>
            </p:cNvPr>
            <p:cNvGrpSpPr/>
            <p:nvPr/>
          </p:nvGrpSpPr>
          <p:grpSpPr>
            <a:xfrm>
              <a:off x="2133600" y="2286000"/>
              <a:ext cx="1340031" cy="609600"/>
              <a:chOff x="2133600" y="2286000"/>
              <a:chExt cx="1340031" cy="609600"/>
            </a:xfrm>
          </p:grpSpPr>
          <p:pic>
            <p:nvPicPr>
              <p:cNvPr id="62" name="Picture 12" descr="office building icon">
                <a:extLst>
                  <a:ext uri="{FF2B5EF4-FFF2-40B4-BE49-F238E27FC236}">
                    <a16:creationId xmlns:a16="http://schemas.microsoft.com/office/drawing/2014/main" id="{62D58CE9-6DA0-4B47-B3E1-115DCC9F96F1}"/>
                  </a:ext>
                </a:extLst>
              </p:cNvPr>
              <p:cNvPicPr>
                <a:picLocks noChangeAspect="1" noChangeArrowheads="1"/>
              </p:cNvPicPr>
              <p:nvPr/>
            </p:nvPicPr>
            <p:blipFill>
              <a:blip r:embed="rId15" cstate="print"/>
              <a:srcRect/>
              <a:stretch>
                <a:fillRect/>
              </a:stretch>
            </p:blipFill>
            <p:spPr bwMode="auto">
              <a:xfrm flipH="1">
                <a:off x="2133600" y="2286000"/>
                <a:ext cx="609600" cy="609600"/>
              </a:xfrm>
              <a:prstGeom prst="rect">
                <a:avLst/>
              </a:prstGeom>
              <a:noFill/>
            </p:spPr>
          </p:pic>
          <p:sp>
            <p:nvSpPr>
              <p:cNvPr id="63" name="TextBox 62">
                <a:extLst>
                  <a:ext uri="{FF2B5EF4-FFF2-40B4-BE49-F238E27FC236}">
                    <a16:creationId xmlns:a16="http://schemas.microsoft.com/office/drawing/2014/main" id="{31EE8C6D-85F2-418F-9152-112FF757682B}"/>
                  </a:ext>
                </a:extLst>
              </p:cNvPr>
              <p:cNvSpPr txBox="1"/>
              <p:nvPr/>
            </p:nvSpPr>
            <p:spPr>
              <a:xfrm>
                <a:off x="2667000" y="2438400"/>
                <a:ext cx="806631" cy="430887"/>
              </a:xfrm>
              <a:prstGeom prst="rect">
                <a:avLst/>
              </a:prstGeom>
              <a:noFill/>
            </p:spPr>
            <p:txBody>
              <a:bodyPr wrap="none" rtlCol="0">
                <a:spAutoFit/>
              </a:bodyPr>
              <a:lstStyle/>
              <a:p>
                <a:pPr algn="ctr"/>
                <a:r>
                  <a:rPr lang="en-US" sz="1100" b="1" dirty="0"/>
                  <a:t>Corporate </a:t>
                </a:r>
              </a:p>
              <a:p>
                <a:pPr algn="ctr"/>
                <a:r>
                  <a:rPr lang="en-US" sz="1100" b="1" dirty="0"/>
                  <a:t>Centre</a:t>
                </a:r>
              </a:p>
            </p:txBody>
          </p:sp>
        </p:grpSp>
        <p:grpSp>
          <p:nvGrpSpPr>
            <p:cNvPr id="29" name="Group 28">
              <a:extLst>
                <a:ext uri="{FF2B5EF4-FFF2-40B4-BE49-F238E27FC236}">
                  <a16:creationId xmlns:a16="http://schemas.microsoft.com/office/drawing/2014/main" id="{9E38D8BE-C86E-488A-B8A6-B3C32030D4F6}"/>
                </a:ext>
              </a:extLst>
            </p:cNvPr>
            <p:cNvGrpSpPr/>
            <p:nvPr/>
          </p:nvGrpSpPr>
          <p:grpSpPr>
            <a:xfrm>
              <a:off x="3733800" y="1981200"/>
              <a:ext cx="970138" cy="718810"/>
              <a:chOff x="3733800" y="1981200"/>
              <a:chExt cx="970138" cy="718810"/>
            </a:xfrm>
          </p:grpSpPr>
          <p:pic>
            <p:nvPicPr>
              <p:cNvPr id="60" name="Picture 59" descr="icon-service-corporate.jpg">
                <a:extLst>
                  <a:ext uri="{FF2B5EF4-FFF2-40B4-BE49-F238E27FC236}">
                    <a16:creationId xmlns:a16="http://schemas.microsoft.com/office/drawing/2014/main" id="{57DF050A-6A7D-4A55-9F98-871B0794BFAD}"/>
                  </a:ext>
                </a:extLst>
              </p:cNvPr>
              <p:cNvPicPr>
                <a:picLocks noChangeAspect="1"/>
              </p:cNvPicPr>
              <p:nvPr/>
            </p:nvPicPr>
            <p:blipFill>
              <a:blip r:embed="rId14" cstate="print"/>
              <a:stretch>
                <a:fillRect/>
              </a:stretch>
            </p:blipFill>
            <p:spPr>
              <a:xfrm>
                <a:off x="3962400" y="1981200"/>
                <a:ext cx="554850" cy="554850"/>
              </a:xfrm>
              <a:prstGeom prst="rect">
                <a:avLst/>
              </a:prstGeom>
            </p:spPr>
          </p:pic>
          <p:sp>
            <p:nvSpPr>
              <p:cNvPr id="61" name="TextBox 60">
                <a:extLst>
                  <a:ext uri="{FF2B5EF4-FFF2-40B4-BE49-F238E27FC236}">
                    <a16:creationId xmlns:a16="http://schemas.microsoft.com/office/drawing/2014/main" id="{23DCA783-063C-4E27-BD5D-C426ED33929B}"/>
                  </a:ext>
                </a:extLst>
              </p:cNvPr>
              <p:cNvSpPr txBox="1"/>
              <p:nvPr/>
            </p:nvSpPr>
            <p:spPr>
              <a:xfrm>
                <a:off x="3733800" y="2438400"/>
                <a:ext cx="970138" cy="261610"/>
              </a:xfrm>
              <a:prstGeom prst="rect">
                <a:avLst/>
              </a:prstGeom>
              <a:noFill/>
            </p:spPr>
            <p:txBody>
              <a:bodyPr wrap="none" rtlCol="0">
                <a:spAutoFit/>
              </a:bodyPr>
              <a:lstStyle/>
              <a:p>
                <a:pPr algn="ctr"/>
                <a:r>
                  <a:rPr lang="en-US" sz="1100" b="1" dirty="0"/>
                  <a:t>Management</a:t>
                </a:r>
              </a:p>
            </p:txBody>
          </p:sp>
        </p:grpSp>
        <p:grpSp>
          <p:nvGrpSpPr>
            <p:cNvPr id="30" name="Group 29">
              <a:extLst>
                <a:ext uri="{FF2B5EF4-FFF2-40B4-BE49-F238E27FC236}">
                  <a16:creationId xmlns:a16="http://schemas.microsoft.com/office/drawing/2014/main" id="{E0E2AC4A-678C-44F3-A3F6-24CDAB1DB81A}"/>
                </a:ext>
              </a:extLst>
            </p:cNvPr>
            <p:cNvGrpSpPr/>
            <p:nvPr/>
          </p:nvGrpSpPr>
          <p:grpSpPr>
            <a:xfrm>
              <a:off x="5105400" y="2514600"/>
              <a:ext cx="993782" cy="566410"/>
              <a:chOff x="5105400" y="2514600"/>
              <a:chExt cx="993782" cy="566410"/>
            </a:xfrm>
          </p:grpSpPr>
          <p:pic>
            <p:nvPicPr>
              <p:cNvPr id="58" name="Picture 57" descr="icon-service-corporate.jpg">
                <a:extLst>
                  <a:ext uri="{FF2B5EF4-FFF2-40B4-BE49-F238E27FC236}">
                    <a16:creationId xmlns:a16="http://schemas.microsoft.com/office/drawing/2014/main" id="{C5B8E421-1DCC-4701-8722-8B060FE29D25}"/>
                  </a:ext>
                </a:extLst>
              </p:cNvPr>
              <p:cNvPicPr>
                <a:picLocks noChangeAspect="1"/>
              </p:cNvPicPr>
              <p:nvPr/>
            </p:nvPicPr>
            <p:blipFill>
              <a:blip r:embed="rId14" cstate="print"/>
              <a:stretch>
                <a:fillRect/>
              </a:stretch>
            </p:blipFill>
            <p:spPr>
              <a:xfrm>
                <a:off x="5105400" y="2514600"/>
                <a:ext cx="554850" cy="554850"/>
              </a:xfrm>
              <a:prstGeom prst="rect">
                <a:avLst/>
              </a:prstGeom>
            </p:spPr>
          </p:pic>
          <p:sp>
            <p:nvSpPr>
              <p:cNvPr id="59" name="TextBox 58">
                <a:extLst>
                  <a:ext uri="{FF2B5EF4-FFF2-40B4-BE49-F238E27FC236}">
                    <a16:creationId xmlns:a16="http://schemas.microsoft.com/office/drawing/2014/main" id="{BFE6893B-828C-4750-B463-7D316963BCDC}"/>
                  </a:ext>
                </a:extLst>
              </p:cNvPr>
              <p:cNvSpPr txBox="1"/>
              <p:nvPr/>
            </p:nvSpPr>
            <p:spPr>
              <a:xfrm>
                <a:off x="5638800" y="2819400"/>
                <a:ext cx="460382" cy="261610"/>
              </a:xfrm>
              <a:prstGeom prst="rect">
                <a:avLst/>
              </a:prstGeom>
              <a:noFill/>
            </p:spPr>
            <p:txBody>
              <a:bodyPr wrap="none" rtlCol="0">
                <a:spAutoFit/>
              </a:bodyPr>
              <a:lstStyle/>
              <a:p>
                <a:pPr algn="ctr"/>
                <a:r>
                  <a:rPr lang="en-US" sz="1100" b="1" dirty="0"/>
                  <a:t>Staff</a:t>
                </a:r>
              </a:p>
            </p:txBody>
          </p:sp>
        </p:grpSp>
        <p:grpSp>
          <p:nvGrpSpPr>
            <p:cNvPr id="31" name="Group 30">
              <a:extLst>
                <a:ext uri="{FF2B5EF4-FFF2-40B4-BE49-F238E27FC236}">
                  <a16:creationId xmlns:a16="http://schemas.microsoft.com/office/drawing/2014/main" id="{AD9ED79E-F47D-403A-BBF5-24791C217F9B}"/>
                </a:ext>
              </a:extLst>
            </p:cNvPr>
            <p:cNvGrpSpPr/>
            <p:nvPr/>
          </p:nvGrpSpPr>
          <p:grpSpPr>
            <a:xfrm>
              <a:off x="3733800" y="3200400"/>
              <a:ext cx="2083769" cy="990600"/>
              <a:chOff x="3733800" y="3200400"/>
              <a:chExt cx="2083769" cy="990600"/>
            </a:xfrm>
          </p:grpSpPr>
          <p:sp>
            <p:nvSpPr>
              <p:cNvPr id="51" name="Oval 50">
                <a:extLst>
                  <a:ext uri="{FF2B5EF4-FFF2-40B4-BE49-F238E27FC236}">
                    <a16:creationId xmlns:a16="http://schemas.microsoft.com/office/drawing/2014/main" id="{3E29AEC0-9827-4E88-B13C-92B81F7237DE}"/>
                  </a:ext>
                </a:extLst>
              </p:cNvPr>
              <p:cNvSpPr/>
              <p:nvPr/>
            </p:nvSpPr>
            <p:spPr>
              <a:xfrm>
                <a:off x="3733800" y="3581400"/>
                <a:ext cx="1752600" cy="609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descr="server.png">
                <a:extLst>
                  <a:ext uri="{FF2B5EF4-FFF2-40B4-BE49-F238E27FC236}">
                    <a16:creationId xmlns:a16="http://schemas.microsoft.com/office/drawing/2014/main" id="{512FB396-79FA-4A3D-988B-9F1A7563ADDE}"/>
                  </a:ext>
                </a:extLst>
              </p:cNvPr>
              <p:cNvPicPr>
                <a:picLocks noChangeAspect="1"/>
              </p:cNvPicPr>
              <p:nvPr/>
            </p:nvPicPr>
            <p:blipFill>
              <a:blip r:embed="rId24" cstate="print"/>
              <a:stretch>
                <a:fillRect/>
              </a:stretch>
            </p:blipFill>
            <p:spPr>
              <a:xfrm>
                <a:off x="4724400" y="3200400"/>
                <a:ext cx="533400" cy="533400"/>
              </a:xfrm>
              <a:prstGeom prst="rect">
                <a:avLst/>
              </a:prstGeom>
            </p:spPr>
          </p:pic>
          <p:pic>
            <p:nvPicPr>
              <p:cNvPr id="53" name="Picture 52" descr="server.png">
                <a:extLst>
                  <a:ext uri="{FF2B5EF4-FFF2-40B4-BE49-F238E27FC236}">
                    <a16:creationId xmlns:a16="http://schemas.microsoft.com/office/drawing/2014/main" id="{66C53BD7-99AC-4833-8761-D90F617EA7D4}"/>
                  </a:ext>
                </a:extLst>
              </p:cNvPr>
              <p:cNvPicPr>
                <a:picLocks noChangeAspect="1"/>
              </p:cNvPicPr>
              <p:nvPr/>
            </p:nvPicPr>
            <p:blipFill>
              <a:blip r:embed="rId24" cstate="print"/>
              <a:stretch>
                <a:fillRect/>
              </a:stretch>
            </p:blipFill>
            <p:spPr>
              <a:xfrm>
                <a:off x="4191000" y="3352800"/>
                <a:ext cx="533400" cy="533400"/>
              </a:xfrm>
              <a:prstGeom prst="rect">
                <a:avLst/>
              </a:prstGeom>
            </p:spPr>
          </p:pic>
          <p:pic>
            <p:nvPicPr>
              <p:cNvPr id="54" name="Picture 53" descr="Computer-icon.png">
                <a:extLst>
                  <a:ext uri="{FF2B5EF4-FFF2-40B4-BE49-F238E27FC236}">
                    <a16:creationId xmlns:a16="http://schemas.microsoft.com/office/drawing/2014/main" id="{1AD80700-8EE4-408E-BE35-B4445A36F154}"/>
                  </a:ext>
                </a:extLst>
              </p:cNvPr>
              <p:cNvPicPr>
                <a:picLocks noChangeAspect="1"/>
              </p:cNvPicPr>
              <p:nvPr/>
            </p:nvPicPr>
            <p:blipFill>
              <a:blip r:embed="rId19"/>
              <a:stretch>
                <a:fillRect/>
              </a:stretch>
            </p:blipFill>
            <p:spPr>
              <a:xfrm>
                <a:off x="4572000" y="3733800"/>
                <a:ext cx="457200" cy="457200"/>
              </a:xfrm>
              <a:prstGeom prst="rect">
                <a:avLst/>
              </a:prstGeom>
            </p:spPr>
          </p:pic>
          <p:pic>
            <p:nvPicPr>
              <p:cNvPr id="55" name="Picture 54" descr="Computer-icon.png">
                <a:extLst>
                  <a:ext uri="{FF2B5EF4-FFF2-40B4-BE49-F238E27FC236}">
                    <a16:creationId xmlns:a16="http://schemas.microsoft.com/office/drawing/2014/main" id="{BC98212A-4097-423D-93AF-1D1380CB1BF3}"/>
                  </a:ext>
                </a:extLst>
              </p:cNvPr>
              <p:cNvPicPr>
                <a:picLocks noChangeAspect="1"/>
              </p:cNvPicPr>
              <p:nvPr/>
            </p:nvPicPr>
            <p:blipFill>
              <a:blip r:embed="rId19"/>
              <a:stretch>
                <a:fillRect/>
              </a:stretch>
            </p:blipFill>
            <p:spPr>
              <a:xfrm>
                <a:off x="5029200" y="3581400"/>
                <a:ext cx="457200" cy="457200"/>
              </a:xfrm>
              <a:prstGeom prst="rect">
                <a:avLst/>
              </a:prstGeom>
            </p:spPr>
          </p:pic>
          <p:pic>
            <p:nvPicPr>
              <p:cNvPr id="56" name="Picture 55" descr="Computer-icon.png">
                <a:extLst>
                  <a:ext uri="{FF2B5EF4-FFF2-40B4-BE49-F238E27FC236}">
                    <a16:creationId xmlns:a16="http://schemas.microsoft.com/office/drawing/2014/main" id="{D82758A5-A47D-495D-8B34-0A7CBA501F06}"/>
                  </a:ext>
                </a:extLst>
              </p:cNvPr>
              <p:cNvPicPr>
                <a:picLocks noChangeAspect="1"/>
              </p:cNvPicPr>
              <p:nvPr/>
            </p:nvPicPr>
            <p:blipFill>
              <a:blip r:embed="rId19"/>
              <a:stretch>
                <a:fillRect/>
              </a:stretch>
            </p:blipFill>
            <p:spPr>
              <a:xfrm>
                <a:off x="3886200" y="3733800"/>
                <a:ext cx="457200" cy="457200"/>
              </a:xfrm>
              <a:prstGeom prst="rect">
                <a:avLst/>
              </a:prstGeom>
            </p:spPr>
          </p:pic>
          <p:sp>
            <p:nvSpPr>
              <p:cNvPr id="57" name="TextBox 56">
                <a:extLst>
                  <a:ext uri="{FF2B5EF4-FFF2-40B4-BE49-F238E27FC236}">
                    <a16:creationId xmlns:a16="http://schemas.microsoft.com/office/drawing/2014/main" id="{B833077D-7415-40D9-B708-1B7EFD29218D}"/>
                  </a:ext>
                </a:extLst>
              </p:cNvPr>
              <p:cNvSpPr txBox="1"/>
              <p:nvPr/>
            </p:nvSpPr>
            <p:spPr>
              <a:xfrm>
                <a:off x="5257800" y="3352800"/>
                <a:ext cx="559769" cy="261610"/>
              </a:xfrm>
              <a:prstGeom prst="rect">
                <a:avLst/>
              </a:prstGeom>
              <a:noFill/>
            </p:spPr>
            <p:txBody>
              <a:bodyPr wrap="none" rtlCol="0">
                <a:spAutoFit/>
              </a:bodyPr>
              <a:lstStyle/>
              <a:p>
                <a:pPr algn="ctr"/>
                <a:r>
                  <a:rPr lang="en-US" sz="1100" b="1" dirty="0"/>
                  <a:t>Server</a:t>
                </a:r>
              </a:p>
            </p:txBody>
          </p:sp>
        </p:grpSp>
        <p:sp>
          <p:nvSpPr>
            <p:cNvPr id="32" name="Arc 31">
              <a:extLst>
                <a:ext uri="{FF2B5EF4-FFF2-40B4-BE49-F238E27FC236}">
                  <a16:creationId xmlns:a16="http://schemas.microsoft.com/office/drawing/2014/main" id="{9B214B1D-4334-4E7A-84AC-9382255624D1}"/>
                </a:ext>
              </a:extLst>
            </p:cNvPr>
            <p:cNvSpPr/>
            <p:nvPr/>
          </p:nvSpPr>
          <p:spPr>
            <a:xfrm>
              <a:off x="4876800" y="533400"/>
              <a:ext cx="2895600" cy="3505200"/>
            </a:xfrm>
            <a:prstGeom prst="arc">
              <a:avLst>
                <a:gd name="adj1" fmla="val 16200000"/>
                <a:gd name="adj2" fmla="val 433278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670C2B3D-3E7F-413C-8C23-36A5A30E483D}"/>
                </a:ext>
              </a:extLst>
            </p:cNvPr>
            <p:cNvCxnSpPr>
              <a:cxnSpLocks/>
            </p:cNvCxnSpPr>
            <p:nvPr/>
          </p:nvCxnSpPr>
          <p:spPr>
            <a:xfrm rot="5400000" flipH="1" flipV="1">
              <a:off x="7086600" y="609600"/>
              <a:ext cx="304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BDAFF9B-D98E-48B6-B82E-FE6FC84A66C9}"/>
                </a:ext>
              </a:extLst>
            </p:cNvPr>
            <p:cNvCxnSpPr>
              <a:cxnSpLocks/>
              <a:endCxn id="74" idx="1"/>
            </p:cNvCxnSpPr>
            <p:nvPr/>
          </p:nvCxnSpPr>
          <p:spPr>
            <a:xfrm flipV="1">
              <a:off x="7660868" y="1420661"/>
              <a:ext cx="381000" cy="197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06B1074-01A7-4351-9BEA-0987DD72F475}"/>
                </a:ext>
              </a:extLst>
            </p:cNvPr>
            <p:cNvCxnSpPr/>
            <p:nvPr/>
          </p:nvCxnSpPr>
          <p:spPr>
            <a:xfrm>
              <a:off x="7760525" y="2590800"/>
              <a:ext cx="304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DAE1F06-6EAE-4CF0-B52D-9AF605D13CEC}"/>
                </a:ext>
              </a:extLst>
            </p:cNvPr>
            <p:cNvCxnSpPr>
              <a:endCxn id="78" idx="1"/>
            </p:cNvCxnSpPr>
            <p:nvPr/>
          </p:nvCxnSpPr>
          <p:spPr>
            <a:xfrm>
              <a:off x="7391400" y="3505200"/>
              <a:ext cx="2286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56D6AF0-15E2-48C6-B17E-7B3F6D736AEA}"/>
                </a:ext>
              </a:extLst>
            </p:cNvPr>
            <p:cNvCxnSpPr/>
            <p:nvPr/>
          </p:nvCxnSpPr>
          <p:spPr>
            <a:xfrm flipV="1">
              <a:off x="6461029" y="1737954"/>
              <a:ext cx="457200" cy="152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687FAC4-AB88-4D2D-9E96-28234E63A4C0}"/>
                </a:ext>
              </a:extLst>
            </p:cNvPr>
            <p:cNvCxnSpPr>
              <a:cxnSpLocks/>
              <a:stCxn id="68" idx="3"/>
            </p:cNvCxnSpPr>
            <p:nvPr/>
          </p:nvCxnSpPr>
          <p:spPr>
            <a:xfrm flipH="1" flipV="1">
              <a:off x="6129817" y="1150203"/>
              <a:ext cx="67032" cy="5892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5AB39AD-51C8-4320-AEA0-BE238AD38B61}"/>
                </a:ext>
              </a:extLst>
            </p:cNvPr>
            <p:cNvCxnSpPr>
              <a:endCxn id="86" idx="0"/>
            </p:cNvCxnSpPr>
            <p:nvPr/>
          </p:nvCxnSpPr>
          <p:spPr>
            <a:xfrm rot="16200000" flipH="1">
              <a:off x="6158512" y="2680687"/>
              <a:ext cx="685800" cy="353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ED39CC5-C2D2-49DF-83F2-2AB09ECB2CAA}"/>
                </a:ext>
              </a:extLst>
            </p:cNvPr>
            <p:cNvCxnSpPr>
              <a:cxnSpLocks/>
            </p:cNvCxnSpPr>
            <p:nvPr/>
          </p:nvCxnSpPr>
          <p:spPr>
            <a:xfrm>
              <a:off x="6428510" y="2362200"/>
              <a:ext cx="585812" cy="2666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E803D7E-62E4-4555-97C4-1AD45BCEF1C3}"/>
                </a:ext>
              </a:extLst>
            </p:cNvPr>
            <p:cNvCxnSpPr>
              <a:cxnSpLocks/>
            </p:cNvCxnSpPr>
            <p:nvPr/>
          </p:nvCxnSpPr>
          <p:spPr>
            <a:xfrm flipV="1">
              <a:off x="5721358" y="2245007"/>
              <a:ext cx="186378" cy="173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D76920A-C850-40FB-B76E-21C06FFF7722}"/>
                </a:ext>
              </a:extLst>
            </p:cNvPr>
            <p:cNvCxnSpPr/>
            <p:nvPr/>
          </p:nvCxnSpPr>
          <p:spPr>
            <a:xfrm rot="5400000" flipH="1" flipV="1">
              <a:off x="3352006" y="4572000"/>
              <a:ext cx="838994" cy="769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D89C22F-138B-431B-9E68-590773D2F41B}"/>
                </a:ext>
              </a:extLst>
            </p:cNvPr>
            <p:cNvCxnSpPr>
              <a:stCxn id="6" idx="5"/>
            </p:cNvCxnSpPr>
            <p:nvPr/>
          </p:nvCxnSpPr>
          <p:spPr>
            <a:xfrm rot="16200000" flipH="1">
              <a:off x="5620162" y="4047337"/>
              <a:ext cx="845859" cy="660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8AD8D24-BEFB-49C9-B994-30D00D33E8F1}"/>
                </a:ext>
              </a:extLst>
            </p:cNvPr>
            <p:cNvCxnSpPr/>
            <p:nvPr/>
          </p:nvCxnSpPr>
          <p:spPr>
            <a:xfrm rot="16200000" flipV="1">
              <a:off x="4918103" y="4454497"/>
              <a:ext cx="603194"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853C560-199A-4546-98CB-8BDD5AF915D9}"/>
                </a:ext>
              </a:extLst>
            </p:cNvPr>
            <p:cNvCxnSpPr/>
            <p:nvPr/>
          </p:nvCxnSpPr>
          <p:spPr>
            <a:xfrm rot="5400000" flipH="1" flipV="1">
              <a:off x="2219581" y="4333619"/>
              <a:ext cx="894838"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D026DDD-7185-49A4-9F02-D86FDA3D4888}"/>
                </a:ext>
              </a:extLst>
            </p:cNvPr>
            <p:cNvCxnSpPr>
              <a:endCxn id="70" idx="2"/>
            </p:cNvCxnSpPr>
            <p:nvPr/>
          </p:nvCxnSpPr>
          <p:spPr>
            <a:xfrm flipV="1">
              <a:off x="1676400" y="3962400"/>
              <a:ext cx="841509" cy="513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7C01EE4-3C1E-4928-BE79-3150EAEE598F}"/>
                </a:ext>
              </a:extLst>
            </p:cNvPr>
            <p:cNvCxnSpPr/>
            <p:nvPr/>
          </p:nvCxnSpPr>
          <p:spPr>
            <a:xfrm>
              <a:off x="1066800" y="3352800"/>
              <a:ext cx="1524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4B073E5-1339-4CB0-9A15-6EF438EA9EEC}"/>
                </a:ext>
              </a:extLst>
            </p:cNvPr>
            <p:cNvCxnSpPr/>
            <p:nvPr/>
          </p:nvCxnSpPr>
          <p:spPr>
            <a:xfrm rot="16200000" flipV="1">
              <a:off x="2247900" y="1409700"/>
              <a:ext cx="4572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2B19426-D081-4AB3-99A7-7289F4FDA6BA}"/>
                </a:ext>
              </a:extLst>
            </p:cNvPr>
            <p:cNvCxnSpPr>
              <a:endCxn id="100" idx="3"/>
            </p:cNvCxnSpPr>
            <p:nvPr/>
          </p:nvCxnSpPr>
          <p:spPr>
            <a:xfrm rot="10800000">
              <a:off x="914400" y="2171700"/>
              <a:ext cx="1143000" cy="190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71A44EAA-8E73-4982-BB73-0A36810B956B}"/>
                </a:ext>
              </a:extLst>
            </p:cNvPr>
            <p:cNvSpPr/>
            <p:nvPr/>
          </p:nvSpPr>
          <p:spPr>
            <a:xfrm>
              <a:off x="-257531" y="-439768"/>
              <a:ext cx="189954" cy="684011"/>
            </a:xfrm>
            <a:prstGeom prst="rect">
              <a:avLst/>
            </a:prstGeom>
          </p:spPr>
          <p:txBody>
            <a:bodyPr wrap="none">
              <a:spAutoFit/>
            </a:bodyPr>
            <a:lstStyle/>
            <a:p>
              <a:endParaRPr lang="en-US" sz="2800" b="1" dirty="0">
                <a:solidFill>
                  <a:schemeClr val="tx2"/>
                </a:solidFill>
              </a:endParaRPr>
            </a:p>
          </p:txBody>
        </p:sp>
      </p:grpSp>
      <p:pic>
        <p:nvPicPr>
          <p:cNvPr id="139" name="Picture 138">
            <a:extLst>
              <a:ext uri="{FF2B5EF4-FFF2-40B4-BE49-F238E27FC236}">
                <a16:creationId xmlns:a16="http://schemas.microsoft.com/office/drawing/2014/main" id="{5E3F45A3-94A0-4A27-AB07-C3292F4ABD7D}"/>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rot="1177513" flipH="1">
            <a:off x="7408187" y="887140"/>
            <a:ext cx="976081" cy="722529"/>
          </a:xfrm>
          <a:prstGeom prst="rect">
            <a:avLst/>
          </a:prstGeom>
        </p:spPr>
      </p:pic>
      <p:pic>
        <p:nvPicPr>
          <p:cNvPr id="140" name="Picture 139" descr="touch-screen-kiosk-icon.png"/>
          <p:cNvPicPr>
            <a:picLocks noChangeAspect="1"/>
          </p:cNvPicPr>
          <p:nvPr/>
        </p:nvPicPr>
        <p:blipFill>
          <a:blip r:embed="rId26" cstate="print"/>
          <a:stretch>
            <a:fillRect/>
          </a:stretch>
        </p:blipFill>
        <p:spPr>
          <a:xfrm>
            <a:off x="6781800" y="533400"/>
            <a:ext cx="609600" cy="609600"/>
          </a:xfrm>
          <a:prstGeom prst="rect">
            <a:avLst/>
          </a:prstGeom>
        </p:spPr>
      </p:pic>
      <p:cxnSp>
        <p:nvCxnSpPr>
          <p:cNvPr id="141" name="Straight Connector 140">
            <a:extLst>
              <a:ext uri="{FF2B5EF4-FFF2-40B4-BE49-F238E27FC236}">
                <a16:creationId xmlns:a16="http://schemas.microsoft.com/office/drawing/2014/main" id="{EBDAFF9B-D98E-48B6-B82E-FE6FC84A66C9}"/>
              </a:ext>
            </a:extLst>
          </p:cNvPr>
          <p:cNvCxnSpPr/>
          <p:nvPr/>
        </p:nvCxnSpPr>
        <p:spPr>
          <a:xfrm flipV="1">
            <a:off x="6750981" y="1049246"/>
            <a:ext cx="246913"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6971951" y="1109990"/>
            <a:ext cx="495649" cy="261610"/>
          </a:xfrm>
          <a:prstGeom prst="rect">
            <a:avLst/>
          </a:prstGeom>
          <a:noFill/>
        </p:spPr>
        <p:txBody>
          <a:bodyPr wrap="none" rtlCol="0">
            <a:spAutoFit/>
          </a:bodyPr>
          <a:lstStyle/>
          <a:p>
            <a:pPr algn="ctr"/>
            <a:r>
              <a:rPr lang="en-US" sz="1100" b="1" dirty="0"/>
              <a:t>Kiosk</a:t>
            </a:r>
          </a:p>
        </p:txBody>
      </p:sp>
      <p:sp>
        <p:nvSpPr>
          <p:cNvPr id="145" name="Rectangle 144">
            <a:extLst>
              <a:ext uri="{FF2B5EF4-FFF2-40B4-BE49-F238E27FC236}">
                <a16:creationId xmlns:a16="http://schemas.microsoft.com/office/drawing/2014/main" id="{9AA85286-9FA8-4214-80FE-0F7C0B4EEB0E}"/>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46" name="Picture 145">
            <a:extLst>
              <a:ext uri="{FF2B5EF4-FFF2-40B4-BE49-F238E27FC236}">
                <a16:creationId xmlns:a16="http://schemas.microsoft.com/office/drawing/2014/main" id="{C7615B61-B11E-47E8-A035-EB099EFEC8CA}"/>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54963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39"/>
                                        </p:tgtEl>
                                        <p:attrNameLst>
                                          <p:attrName>style.visibility</p:attrName>
                                        </p:attrNameLst>
                                      </p:cBhvr>
                                      <p:to>
                                        <p:strVal val="visible"/>
                                      </p:to>
                                    </p:set>
                                    <p:animEffect transition="in" filter="fade">
                                      <p:cBhvr>
                                        <p:cTn id="10" dur="500"/>
                                        <p:tgtEl>
                                          <p:spTgt spid="139"/>
                                        </p:tgtEl>
                                      </p:cBhvr>
                                    </p:animEffect>
                                  </p:childTnLst>
                                </p:cTn>
                              </p:par>
                              <p:par>
                                <p:cTn id="11" presetID="10" presetClass="entr" presetSubtype="0" fill="hold" nodeType="withEffect">
                                  <p:stCondLst>
                                    <p:cond delay="0"/>
                                  </p:stCondLst>
                                  <p:childTnLst>
                                    <p:set>
                                      <p:cBhvr>
                                        <p:cTn id="12" dur="1" fill="hold">
                                          <p:stCondLst>
                                            <p:cond delay="0"/>
                                          </p:stCondLst>
                                        </p:cTn>
                                        <p:tgtEl>
                                          <p:spTgt spid="140"/>
                                        </p:tgtEl>
                                        <p:attrNameLst>
                                          <p:attrName>style.visibility</p:attrName>
                                        </p:attrNameLst>
                                      </p:cBhvr>
                                      <p:to>
                                        <p:strVal val="visible"/>
                                      </p:to>
                                    </p:set>
                                    <p:animEffect transition="in" filter="fade">
                                      <p:cBhvr>
                                        <p:cTn id="13" dur="500"/>
                                        <p:tgtEl>
                                          <p:spTgt spid="140"/>
                                        </p:tgtEl>
                                      </p:cBhvr>
                                    </p:animEffect>
                                  </p:childTnLst>
                                </p:cTn>
                              </p:par>
                              <p:par>
                                <p:cTn id="14" presetID="10" presetClass="entr" presetSubtype="0" fill="hold" nodeType="withEffect">
                                  <p:stCondLst>
                                    <p:cond delay="0"/>
                                  </p:stCondLst>
                                  <p:childTnLst>
                                    <p:set>
                                      <p:cBhvr>
                                        <p:cTn id="15" dur="1" fill="hold">
                                          <p:stCondLst>
                                            <p:cond delay="0"/>
                                          </p:stCondLst>
                                        </p:cTn>
                                        <p:tgtEl>
                                          <p:spTgt spid="141"/>
                                        </p:tgtEl>
                                        <p:attrNameLst>
                                          <p:attrName>style.visibility</p:attrName>
                                        </p:attrNameLst>
                                      </p:cBhvr>
                                      <p:to>
                                        <p:strVal val="visible"/>
                                      </p:to>
                                    </p:set>
                                    <p:animEffect transition="in" filter="fade">
                                      <p:cBhvr>
                                        <p:cTn id="16" dur="500"/>
                                        <p:tgtEl>
                                          <p:spTgt spid="1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3"/>
                                        </p:tgtEl>
                                        <p:attrNameLst>
                                          <p:attrName>style.visibility</p:attrName>
                                        </p:attrNameLst>
                                      </p:cBhvr>
                                      <p:to>
                                        <p:strVal val="visible"/>
                                      </p:to>
                                    </p:set>
                                    <p:animEffect transition="in" filter="fade">
                                      <p:cBhvr>
                                        <p:cTn id="19"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75A7F08-0562-4BE7-AE9A-9B27E1BC19E5}"/>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074588-193A-4179-9591-B5F0DD7449B3}"/>
              </a:ext>
            </a:extLst>
          </p:cNvPr>
          <p:cNvSpPr>
            <a:spLocks noGrp="1"/>
          </p:cNvSpPr>
          <p:nvPr>
            <p:ph type="title"/>
          </p:nvPr>
        </p:nvSpPr>
        <p:spPr>
          <a:xfrm>
            <a:off x="0" y="0"/>
            <a:ext cx="6934200" cy="500988"/>
          </a:xfrm>
        </p:spPr>
        <p:txBody>
          <a:bodyPr>
            <a:noAutofit/>
          </a:bodyPr>
          <a:lstStyle/>
          <a:p>
            <a:r>
              <a:rPr lang="en-US" sz="3200" dirty="0">
                <a:solidFill>
                  <a:schemeClr val="bg1"/>
                </a:solidFill>
                <a:latin typeface="Arial" panose="020B0604020202020204" pitchFamily="34" charset="0"/>
                <a:cs typeface="Arial" panose="020B0604020202020204" pitchFamily="34" charset="0"/>
              </a:rPr>
              <a:t>HMS MODULES</a:t>
            </a:r>
          </a:p>
        </p:txBody>
      </p:sp>
      <p:pic>
        <p:nvPicPr>
          <p:cNvPr id="6" name="Picture 5">
            <a:extLst>
              <a:ext uri="{FF2B5EF4-FFF2-40B4-BE49-F238E27FC236}">
                <a16:creationId xmlns:a16="http://schemas.microsoft.com/office/drawing/2014/main" id="{F99C7E56-EC30-4B4A-9249-E390AC63C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698500"/>
            <a:ext cx="8915400" cy="5538469"/>
          </a:xfrm>
          <a:prstGeom prst="rect">
            <a:avLst/>
          </a:prstGeom>
        </p:spPr>
      </p:pic>
      <p:pic>
        <p:nvPicPr>
          <p:cNvPr id="8" name="Picture 7">
            <a:extLst>
              <a:ext uri="{FF2B5EF4-FFF2-40B4-BE49-F238E27FC236}">
                <a16:creationId xmlns:a16="http://schemas.microsoft.com/office/drawing/2014/main" id="{58C24A7F-9B88-4284-B54F-B4AF944B45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404" y="5029200"/>
            <a:ext cx="766688" cy="766688"/>
          </a:xfrm>
          <a:prstGeom prst="rect">
            <a:avLst/>
          </a:prstGeom>
        </p:spPr>
      </p:pic>
      <p:pic>
        <p:nvPicPr>
          <p:cNvPr id="14" name="Picture 13">
            <a:extLst>
              <a:ext uri="{FF2B5EF4-FFF2-40B4-BE49-F238E27FC236}">
                <a16:creationId xmlns:a16="http://schemas.microsoft.com/office/drawing/2014/main" id="{E7FA3B7A-1B24-49C9-B7D7-E3FC9334DC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4929873"/>
            <a:ext cx="886727" cy="886727"/>
          </a:xfrm>
          <a:prstGeom prst="rect">
            <a:avLst/>
          </a:prstGeom>
        </p:spPr>
      </p:pic>
      <p:pic>
        <p:nvPicPr>
          <p:cNvPr id="18" name="Picture 17">
            <a:extLst>
              <a:ext uri="{FF2B5EF4-FFF2-40B4-BE49-F238E27FC236}">
                <a16:creationId xmlns:a16="http://schemas.microsoft.com/office/drawing/2014/main" id="{52137937-6A49-46CD-972F-EB9FDF1F78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1325" y="2235471"/>
            <a:ext cx="736329" cy="736329"/>
          </a:xfrm>
          <a:prstGeom prst="rect">
            <a:avLst/>
          </a:prstGeom>
        </p:spPr>
      </p:pic>
      <p:pic>
        <p:nvPicPr>
          <p:cNvPr id="20" name="Picture 19">
            <a:extLst>
              <a:ext uri="{FF2B5EF4-FFF2-40B4-BE49-F238E27FC236}">
                <a16:creationId xmlns:a16="http://schemas.microsoft.com/office/drawing/2014/main" id="{CF06DD55-B545-4497-8D82-8366DF82B8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4379" y="2227765"/>
            <a:ext cx="751475" cy="751475"/>
          </a:xfrm>
          <a:prstGeom prst="rect">
            <a:avLst/>
          </a:prstGeom>
        </p:spPr>
      </p:pic>
      <p:pic>
        <p:nvPicPr>
          <p:cNvPr id="22" name="Picture 21">
            <a:extLst>
              <a:ext uri="{FF2B5EF4-FFF2-40B4-BE49-F238E27FC236}">
                <a16:creationId xmlns:a16="http://schemas.microsoft.com/office/drawing/2014/main" id="{07ED8A40-8E00-4C30-9655-51676DAAF0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9572" y="2227765"/>
            <a:ext cx="758855" cy="744035"/>
          </a:xfrm>
          <a:prstGeom prst="rect">
            <a:avLst/>
          </a:prstGeom>
        </p:spPr>
      </p:pic>
      <p:sp>
        <p:nvSpPr>
          <p:cNvPr id="15" name="Rectangle 14">
            <a:extLst>
              <a:ext uri="{FF2B5EF4-FFF2-40B4-BE49-F238E27FC236}">
                <a16:creationId xmlns:a16="http://schemas.microsoft.com/office/drawing/2014/main" id="{9E47CCFB-0AA0-41BB-9FBE-99DC21F0CA0D}"/>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6" name="Picture 15">
            <a:extLst>
              <a:ext uri="{FF2B5EF4-FFF2-40B4-BE49-F238E27FC236}">
                <a16:creationId xmlns:a16="http://schemas.microsoft.com/office/drawing/2014/main" id="{72BE7962-BE53-4D40-BA48-E2580584B46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3920876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AA897B-4F6D-41EC-ACFC-9802669D0CB3}"/>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B8E55B9F-F716-4584-A784-DBD6604DA295}"/>
              </a:ext>
            </a:extLst>
          </p:cNvPr>
          <p:cNvSpPr>
            <a:spLocks noGrp="1"/>
          </p:cNvSpPr>
          <p:nvPr>
            <p:ph type="title"/>
          </p:nvPr>
        </p:nvSpPr>
        <p:spPr>
          <a:xfrm>
            <a:off x="0" y="3369"/>
            <a:ext cx="9439694" cy="492894"/>
          </a:xfrm>
        </p:spPr>
        <p:txBody>
          <a:bodyPr>
            <a:noAutofit/>
          </a:bodyPr>
          <a:lstStyle/>
          <a:p>
            <a:r>
              <a:rPr lang="en-US" sz="3200" dirty="0">
                <a:solidFill>
                  <a:schemeClr val="bg1"/>
                </a:solidFill>
                <a:latin typeface="+mj-lt"/>
                <a:cs typeface="Arial" panose="020B0604020202020204" pitchFamily="34" charset="0"/>
              </a:rPr>
              <a:t>HMS Ecosystem </a:t>
            </a:r>
            <a:r>
              <a:rPr lang="mr-IN" sz="3200" dirty="0">
                <a:solidFill>
                  <a:schemeClr val="bg1"/>
                </a:solidFill>
                <a:latin typeface="+mj-lt"/>
              </a:rPr>
              <a:t>–</a:t>
            </a:r>
            <a:r>
              <a:rPr lang="en-US" sz="3200" dirty="0">
                <a:solidFill>
                  <a:schemeClr val="bg1"/>
                </a:solidFill>
                <a:latin typeface="+mj-lt"/>
                <a:cs typeface="Arial" panose="020B0604020202020204" pitchFamily="34" charset="0"/>
              </a:rPr>
              <a:t> Functional Model</a:t>
            </a:r>
          </a:p>
        </p:txBody>
      </p:sp>
      <p:graphicFrame>
        <p:nvGraphicFramePr>
          <p:cNvPr id="7" name="Content Placeholder 2">
            <a:extLst>
              <a:ext uri="{FF2B5EF4-FFF2-40B4-BE49-F238E27FC236}">
                <a16:creationId xmlns:a16="http://schemas.microsoft.com/office/drawing/2014/main" id="{1517FF6F-5E25-4720-A2A2-980DCE5DFE1B}"/>
              </a:ext>
            </a:extLst>
          </p:cNvPr>
          <p:cNvGraphicFramePr>
            <a:graphicFrameLocks noGrp="1"/>
          </p:cNvGraphicFramePr>
          <p:nvPr>
            <p:ph idx="1"/>
            <p:extLst>
              <p:ext uri="{D42A27DB-BD31-4B8C-83A1-F6EECF244321}">
                <p14:modId xmlns:p14="http://schemas.microsoft.com/office/powerpoint/2010/main" val="2517945290"/>
              </p:ext>
            </p:extLst>
          </p:nvPr>
        </p:nvGraphicFramePr>
        <p:xfrm>
          <a:off x="0" y="756297"/>
          <a:ext cx="2514600" cy="2724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D0F0413F-6A1F-4CD8-A130-36C8E3E4627B}"/>
              </a:ext>
            </a:extLst>
          </p:cNvPr>
          <p:cNvGraphicFramePr/>
          <p:nvPr>
            <p:extLst>
              <p:ext uri="{D42A27DB-BD31-4B8C-83A1-F6EECF244321}">
                <p14:modId xmlns:p14="http://schemas.microsoft.com/office/powerpoint/2010/main" val="4285523243"/>
              </p:ext>
            </p:extLst>
          </p:nvPr>
        </p:nvGraphicFramePr>
        <p:xfrm>
          <a:off x="2590800" y="658774"/>
          <a:ext cx="6248400" cy="55134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ectangle 9">
            <a:extLst>
              <a:ext uri="{FF2B5EF4-FFF2-40B4-BE49-F238E27FC236}">
                <a16:creationId xmlns:a16="http://schemas.microsoft.com/office/drawing/2014/main" id="{DB3BDFDE-565C-4537-8BEF-5A0A30402BD6}"/>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3" name="Picture 12">
            <a:extLst>
              <a:ext uri="{FF2B5EF4-FFF2-40B4-BE49-F238E27FC236}">
                <a16:creationId xmlns:a16="http://schemas.microsoft.com/office/drawing/2014/main" id="{F92C85C3-C110-4D87-9F85-8254B8609B4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302224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graphicEl>
                                              <a:dgm id="{06024490-8A63-4D6D-908A-69AEADB6E644}"/>
                                            </p:graphicEl>
                                          </p:spTgt>
                                        </p:tgtEl>
                                        <p:attrNameLst>
                                          <p:attrName>style.visibility</p:attrName>
                                        </p:attrNameLst>
                                      </p:cBhvr>
                                      <p:to>
                                        <p:strVal val="visible"/>
                                      </p:to>
                                    </p:set>
                                    <p:animEffect transition="in" filter="blinds(horizontal)">
                                      <p:cBhvr>
                                        <p:cTn id="7" dur="500"/>
                                        <p:tgtEl>
                                          <p:spTgt spid="8">
                                            <p:graphicEl>
                                              <a:dgm id="{06024490-8A63-4D6D-908A-69AEADB6E64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graphicEl>
                                              <a:dgm id="{4ABFFF27-E610-481E-864A-940FD29E5E95}"/>
                                            </p:graphicEl>
                                          </p:spTgt>
                                        </p:tgtEl>
                                        <p:attrNameLst>
                                          <p:attrName>style.visibility</p:attrName>
                                        </p:attrNameLst>
                                      </p:cBhvr>
                                      <p:to>
                                        <p:strVal val="visible"/>
                                      </p:to>
                                    </p:set>
                                    <p:animEffect transition="in" filter="blinds(horizontal)">
                                      <p:cBhvr>
                                        <p:cTn id="12" dur="500"/>
                                        <p:tgtEl>
                                          <p:spTgt spid="8">
                                            <p:graphicEl>
                                              <a:dgm id="{4ABFFF27-E610-481E-864A-940FD29E5E9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graphicEl>
                                              <a:dgm id="{9F900499-69C0-F341-9C98-173F1FC7CDDD}"/>
                                            </p:graphicEl>
                                          </p:spTgt>
                                        </p:tgtEl>
                                        <p:attrNameLst>
                                          <p:attrName>style.visibility</p:attrName>
                                        </p:attrNameLst>
                                      </p:cBhvr>
                                      <p:to>
                                        <p:strVal val="visible"/>
                                      </p:to>
                                    </p:set>
                                    <p:animEffect transition="in" filter="blinds(horizontal)">
                                      <p:cBhvr>
                                        <p:cTn id="17" dur="500"/>
                                        <p:tgtEl>
                                          <p:spTgt spid="8">
                                            <p:graphicEl>
                                              <a:dgm id="{9F900499-69C0-F341-9C98-173F1FC7CDD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graphicEl>
                                              <a:dgm id="{941E08F3-AD20-4F8D-BD34-482F529E2D6B}"/>
                                            </p:graphicEl>
                                          </p:spTgt>
                                        </p:tgtEl>
                                        <p:attrNameLst>
                                          <p:attrName>style.visibility</p:attrName>
                                        </p:attrNameLst>
                                      </p:cBhvr>
                                      <p:to>
                                        <p:strVal val="visible"/>
                                      </p:to>
                                    </p:set>
                                    <p:animEffect transition="in" filter="blinds(horizontal)">
                                      <p:cBhvr>
                                        <p:cTn id="22" dur="500"/>
                                        <p:tgtEl>
                                          <p:spTgt spid="8">
                                            <p:graphicEl>
                                              <a:dgm id="{941E08F3-AD20-4F8D-BD34-482F529E2D6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graphicEl>
                                              <a:dgm id="{E0EF9725-F1F1-A341-8764-FDEDDF90F695}"/>
                                            </p:graphicEl>
                                          </p:spTgt>
                                        </p:tgtEl>
                                        <p:attrNameLst>
                                          <p:attrName>style.visibility</p:attrName>
                                        </p:attrNameLst>
                                      </p:cBhvr>
                                      <p:to>
                                        <p:strVal val="visible"/>
                                      </p:to>
                                    </p:set>
                                    <p:animEffect transition="in" filter="blinds(horizontal)">
                                      <p:cBhvr>
                                        <p:cTn id="27" dur="500"/>
                                        <p:tgtEl>
                                          <p:spTgt spid="8">
                                            <p:graphicEl>
                                              <a:dgm id="{E0EF9725-F1F1-A341-8764-FDEDDF90F69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graphicEl>
                                              <a:dgm id="{1D9252AB-B41B-EB41-AB50-6FC8995077CD}"/>
                                            </p:graphicEl>
                                          </p:spTgt>
                                        </p:tgtEl>
                                        <p:attrNameLst>
                                          <p:attrName>style.visibility</p:attrName>
                                        </p:attrNameLst>
                                      </p:cBhvr>
                                      <p:to>
                                        <p:strVal val="visible"/>
                                      </p:to>
                                    </p:set>
                                    <p:animEffect transition="in" filter="blinds(horizontal)">
                                      <p:cBhvr>
                                        <p:cTn id="32" dur="500"/>
                                        <p:tgtEl>
                                          <p:spTgt spid="8">
                                            <p:graphicEl>
                                              <a:dgm id="{1D9252AB-B41B-EB41-AB50-6FC8995077CD}"/>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graphicEl>
                                              <a:dgm id="{C9E98BE9-EBEA-4A5A-BB3D-2A9D42A76839}"/>
                                            </p:graphicEl>
                                          </p:spTgt>
                                        </p:tgtEl>
                                        <p:attrNameLst>
                                          <p:attrName>style.visibility</p:attrName>
                                        </p:attrNameLst>
                                      </p:cBhvr>
                                      <p:to>
                                        <p:strVal val="visible"/>
                                      </p:to>
                                    </p:set>
                                    <p:animEffect transition="in" filter="blinds(horizontal)">
                                      <p:cBhvr>
                                        <p:cTn id="37" dur="500"/>
                                        <p:tgtEl>
                                          <p:spTgt spid="8">
                                            <p:graphicEl>
                                              <a:dgm id="{C9E98BE9-EBEA-4A5A-BB3D-2A9D42A7683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graphicEl>
                                              <a:dgm id="{78FC9159-FA6B-4F5D-84BD-9D73E68C8287}"/>
                                            </p:graphicEl>
                                          </p:spTgt>
                                        </p:tgtEl>
                                        <p:attrNameLst>
                                          <p:attrName>style.visibility</p:attrName>
                                        </p:attrNameLst>
                                      </p:cBhvr>
                                      <p:to>
                                        <p:strVal val="visible"/>
                                      </p:to>
                                    </p:set>
                                    <p:animEffect transition="in" filter="blinds(horizontal)">
                                      <p:cBhvr>
                                        <p:cTn id="42" dur="500"/>
                                        <p:tgtEl>
                                          <p:spTgt spid="8">
                                            <p:graphicEl>
                                              <a:dgm id="{78FC9159-FA6B-4F5D-84BD-9D73E68C828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graphicEl>
                                              <a:dgm id="{7B68236F-E149-4143-BFD0-651BB4DE5DC4}"/>
                                            </p:graphicEl>
                                          </p:spTgt>
                                        </p:tgtEl>
                                        <p:attrNameLst>
                                          <p:attrName>style.visibility</p:attrName>
                                        </p:attrNameLst>
                                      </p:cBhvr>
                                      <p:to>
                                        <p:strVal val="visible"/>
                                      </p:to>
                                    </p:set>
                                    <p:animEffect transition="in" filter="blinds(horizontal)">
                                      <p:cBhvr>
                                        <p:cTn id="47" dur="500"/>
                                        <p:tgtEl>
                                          <p:spTgt spid="8">
                                            <p:graphicEl>
                                              <a:dgm id="{7B68236F-E149-4143-BFD0-651BB4DE5DC4}"/>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
                                            <p:graphicEl>
                                              <a:dgm id="{F9431332-7E41-ED43-B781-993EEFFF9DFB}"/>
                                            </p:graphicEl>
                                          </p:spTgt>
                                        </p:tgtEl>
                                        <p:attrNameLst>
                                          <p:attrName>style.visibility</p:attrName>
                                        </p:attrNameLst>
                                      </p:cBhvr>
                                      <p:to>
                                        <p:strVal val="visible"/>
                                      </p:to>
                                    </p:set>
                                    <p:animEffect transition="in" filter="blinds(horizontal)">
                                      <p:cBhvr>
                                        <p:cTn id="52" dur="500"/>
                                        <p:tgtEl>
                                          <p:spTgt spid="8">
                                            <p:graphicEl>
                                              <a:dgm id="{F9431332-7E41-ED43-B781-993EEFFF9DFB}"/>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
                                            <p:graphicEl>
                                              <a:dgm id="{292DEBEB-DEA7-3D46-ABD0-56E03B49B2EE}"/>
                                            </p:graphicEl>
                                          </p:spTgt>
                                        </p:tgtEl>
                                        <p:attrNameLst>
                                          <p:attrName>style.visibility</p:attrName>
                                        </p:attrNameLst>
                                      </p:cBhvr>
                                      <p:to>
                                        <p:strVal val="visible"/>
                                      </p:to>
                                    </p:set>
                                    <p:animEffect transition="in" filter="blinds(horizontal)">
                                      <p:cBhvr>
                                        <p:cTn id="57" dur="500"/>
                                        <p:tgtEl>
                                          <p:spTgt spid="8">
                                            <p:graphicEl>
                                              <a:dgm id="{292DEBEB-DEA7-3D46-ABD0-56E03B49B2EE}"/>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8">
                                            <p:graphicEl>
                                              <a:dgm id="{0FEBAFB9-EAFE-45C3-8B12-62C27DEE7184}"/>
                                            </p:graphicEl>
                                          </p:spTgt>
                                        </p:tgtEl>
                                        <p:attrNameLst>
                                          <p:attrName>style.visibility</p:attrName>
                                        </p:attrNameLst>
                                      </p:cBhvr>
                                      <p:to>
                                        <p:strVal val="visible"/>
                                      </p:to>
                                    </p:set>
                                    <p:animEffect transition="in" filter="blinds(horizontal)">
                                      <p:cBhvr>
                                        <p:cTn id="62" dur="500"/>
                                        <p:tgtEl>
                                          <p:spTgt spid="8">
                                            <p:graphicEl>
                                              <a:dgm id="{0FEBAFB9-EAFE-45C3-8B12-62C27DEE7184}"/>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8">
                                            <p:graphicEl>
                                              <a:dgm id="{D9F01697-D994-8D47-94B0-F3A19B280865}"/>
                                            </p:graphicEl>
                                          </p:spTgt>
                                        </p:tgtEl>
                                        <p:attrNameLst>
                                          <p:attrName>style.visibility</p:attrName>
                                        </p:attrNameLst>
                                      </p:cBhvr>
                                      <p:to>
                                        <p:strVal val="visible"/>
                                      </p:to>
                                    </p:set>
                                    <p:animEffect transition="in" filter="blinds(horizontal)">
                                      <p:cBhvr>
                                        <p:cTn id="67" dur="500"/>
                                        <p:tgtEl>
                                          <p:spTgt spid="8">
                                            <p:graphicEl>
                                              <a:dgm id="{D9F01697-D994-8D47-94B0-F3A19B280865}"/>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8">
                                            <p:graphicEl>
                                              <a:dgm id="{D6E78F76-C976-DB41-B2CE-40FD2ED5ABAD}"/>
                                            </p:graphicEl>
                                          </p:spTgt>
                                        </p:tgtEl>
                                        <p:attrNameLst>
                                          <p:attrName>style.visibility</p:attrName>
                                        </p:attrNameLst>
                                      </p:cBhvr>
                                      <p:to>
                                        <p:strVal val="visible"/>
                                      </p:to>
                                    </p:set>
                                    <p:animEffect transition="in" filter="blinds(horizontal)">
                                      <p:cBhvr>
                                        <p:cTn id="72" dur="500"/>
                                        <p:tgtEl>
                                          <p:spTgt spid="8">
                                            <p:graphicEl>
                                              <a:dgm id="{D6E78F76-C976-DB41-B2CE-40FD2ED5ABAD}"/>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8">
                                            <p:graphicEl>
                                              <a:dgm id="{DA7780BF-F38E-4B52-8805-C21BD1903F9B}"/>
                                            </p:graphicEl>
                                          </p:spTgt>
                                        </p:tgtEl>
                                        <p:attrNameLst>
                                          <p:attrName>style.visibility</p:attrName>
                                        </p:attrNameLst>
                                      </p:cBhvr>
                                      <p:to>
                                        <p:strVal val="visible"/>
                                      </p:to>
                                    </p:set>
                                    <p:animEffect transition="in" filter="blinds(horizontal)">
                                      <p:cBhvr>
                                        <p:cTn id="77" dur="500"/>
                                        <p:tgtEl>
                                          <p:spTgt spid="8">
                                            <p:graphicEl>
                                              <a:dgm id="{DA7780BF-F38E-4B52-8805-C21BD1903F9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EC298B6-85A5-4119-B578-07F299579170}"/>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483AC6-B9CC-47D1-A602-F8E5DAE47206}"/>
              </a:ext>
            </a:extLst>
          </p:cNvPr>
          <p:cNvSpPr>
            <a:spLocks noGrp="1"/>
          </p:cNvSpPr>
          <p:nvPr>
            <p:ph type="title"/>
          </p:nvPr>
        </p:nvSpPr>
        <p:spPr>
          <a:xfrm>
            <a:off x="0" y="-14068"/>
            <a:ext cx="9144000" cy="773430"/>
          </a:xfrm>
        </p:spPr>
        <p:txBody>
          <a:bodyPr>
            <a:normAutofit/>
          </a:bodyPr>
          <a:lstStyle/>
          <a:p>
            <a:r>
              <a:rPr lang="en-US" sz="3200" dirty="0">
                <a:solidFill>
                  <a:schemeClr val="bg1"/>
                </a:solidFill>
                <a:latin typeface="Arial" panose="020B0604020202020204" pitchFamily="34" charset="0"/>
                <a:cs typeface="Arial" panose="020B0604020202020204" pitchFamily="34" charset="0"/>
              </a:rPr>
              <a:t>Company Profile</a:t>
            </a:r>
          </a:p>
        </p:txBody>
      </p:sp>
      <p:sp>
        <p:nvSpPr>
          <p:cNvPr id="6" name="TextBox 5">
            <a:extLst>
              <a:ext uri="{FF2B5EF4-FFF2-40B4-BE49-F238E27FC236}">
                <a16:creationId xmlns:a16="http://schemas.microsoft.com/office/drawing/2014/main" id="{FB6894F7-A79A-4C1F-AC6D-C74C4B2783FA}"/>
              </a:ext>
            </a:extLst>
          </p:cNvPr>
          <p:cNvSpPr txBox="1"/>
          <p:nvPr/>
        </p:nvSpPr>
        <p:spPr>
          <a:xfrm>
            <a:off x="3084094" y="1289930"/>
            <a:ext cx="5602705" cy="4196470"/>
          </a:xfrm>
          <a:prstGeom prst="rect">
            <a:avLst/>
          </a:prstGeom>
          <a:noFill/>
        </p:spPr>
        <p:txBody>
          <a:bodyPr wrap="square" rtlCol="0">
            <a:spAutoFit/>
          </a:bodyPr>
          <a:lstStyle/>
          <a:p>
            <a:pPr algn="just">
              <a:lnSpc>
                <a:spcPct val="150000"/>
              </a:lnSpc>
            </a:pPr>
            <a:r>
              <a:rPr lang="en-US" sz="1800" dirty="0">
                <a:solidFill>
                  <a:schemeClr val="tx1"/>
                </a:solidFill>
                <a:latin typeface="Trebuchet MS (Headings)"/>
                <a:cs typeface="Arial" panose="020B0604020202020204" pitchFamily="34" charset="0"/>
              </a:rPr>
              <a:t>HiTech Solutions &amp; Services is one of the premier business solution providers in Nepal serving its valued clients since last 17 years. We have our support and marketing offices scattered not only in Kathmandu but almost all over Nepal. For Today’s demanding environment of dynamic business, we are committed to deliver quality products, services and solutions that enrich business and the lives around them. Below are few of our products which have EXCELLED in Nepalese market.</a:t>
            </a:r>
          </a:p>
        </p:txBody>
      </p:sp>
      <p:sp>
        <p:nvSpPr>
          <p:cNvPr id="15" name="Rectangle 14">
            <a:extLst>
              <a:ext uri="{FF2B5EF4-FFF2-40B4-BE49-F238E27FC236}">
                <a16:creationId xmlns:a16="http://schemas.microsoft.com/office/drawing/2014/main" id="{02675BE6-DCAB-4271-9402-E3BBE562D99E}"/>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cxnSp>
        <p:nvCxnSpPr>
          <p:cNvPr id="10" name="Straight Connector 9">
            <a:extLst>
              <a:ext uri="{FF2B5EF4-FFF2-40B4-BE49-F238E27FC236}">
                <a16:creationId xmlns:a16="http://schemas.microsoft.com/office/drawing/2014/main" id="{13AEEAF6-BA38-4028-B92D-5354BE443B40}"/>
              </a:ext>
            </a:extLst>
          </p:cNvPr>
          <p:cNvCxnSpPr>
            <a:cxnSpLocks/>
          </p:cNvCxnSpPr>
          <p:nvPr/>
        </p:nvCxnSpPr>
        <p:spPr>
          <a:xfrm>
            <a:off x="3084095" y="1399314"/>
            <a:ext cx="0" cy="405937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Content Placeholder 3">
            <a:extLst>
              <a:ext uri="{FF2B5EF4-FFF2-40B4-BE49-F238E27FC236}">
                <a16:creationId xmlns:a16="http://schemas.microsoft.com/office/drawing/2014/main" id="{3D2AA478-CB9C-42E0-B27D-E50B6B3845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846973"/>
            <a:ext cx="2713789" cy="773430"/>
          </a:xfrm>
          <a:prstGeom prst="rect">
            <a:avLst/>
          </a:prstGeom>
        </p:spPr>
      </p:pic>
    </p:spTree>
    <p:extLst>
      <p:ext uri="{BB962C8B-B14F-4D97-AF65-F5344CB8AC3E}">
        <p14:creationId xmlns:p14="http://schemas.microsoft.com/office/powerpoint/2010/main" val="349878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304800" y="2035175"/>
            <a:ext cx="8077200" cy="1828800"/>
          </a:xfrm>
          <a:prstGeom prst="rect">
            <a:avLst/>
          </a:prstGeom>
        </p:spPr>
        <p:txBody>
          <a:bodyPr vert="horz"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rtl="0" eaLnBrk="1" fontAlgn="base" hangingPunct="1">
              <a:spcBef>
                <a:spcPct val="0"/>
              </a:spcBef>
              <a:spcAft>
                <a:spcPct val="0"/>
              </a:spcAft>
              <a:defRPr sz="3200" b="1" kern="1200">
                <a:solidFill>
                  <a:schemeClr val="tx2"/>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2pPr>
            <a:lvl3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3pPr>
            <a:lvl4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4pPr>
            <a:lvl5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pPr algn="ctr"/>
            <a:r>
              <a:rPr lang="en-US" sz="4800" cap="all" dirty="0">
                <a:ln/>
                <a:solidFill>
                  <a:srgbClr val="70D01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Admin functionality</a:t>
            </a:r>
          </a:p>
        </p:txBody>
      </p:sp>
      <p:pic>
        <p:nvPicPr>
          <p:cNvPr id="8" name="Picture 7">
            <a:extLst>
              <a:ext uri="{FF2B5EF4-FFF2-40B4-BE49-F238E27FC236}">
                <a16:creationId xmlns:a16="http://schemas.microsoft.com/office/drawing/2014/main" id="{227D71B6-0A92-407A-8D8A-F868286B1F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0" y="76200"/>
            <a:ext cx="533400" cy="609600"/>
          </a:xfrm>
          <a:prstGeom prst="rect">
            <a:avLst/>
          </a:prstGeom>
        </p:spPr>
      </p:pic>
      <p:sp>
        <p:nvSpPr>
          <p:cNvPr id="5" name="Rectangle 4">
            <a:extLst>
              <a:ext uri="{FF2B5EF4-FFF2-40B4-BE49-F238E27FC236}">
                <a16:creationId xmlns:a16="http://schemas.microsoft.com/office/drawing/2014/main" id="{EA2A9357-A193-4C16-9284-09086ECA0F5F}"/>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6404E3A-7DE7-4A50-B9D5-1B79BE837DDE}"/>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9" name="Picture 8">
            <a:extLst>
              <a:ext uri="{FF2B5EF4-FFF2-40B4-BE49-F238E27FC236}">
                <a16:creationId xmlns:a16="http://schemas.microsoft.com/office/drawing/2014/main" id="{5C2BC401-DD3F-4C36-8A9D-492123AB2F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343739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E87567-5B5A-44C7-A93C-59907F0912AE}"/>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0E2B09-FE93-4DC4-9EAE-353A5312169D}"/>
              </a:ext>
            </a:extLst>
          </p:cNvPr>
          <p:cNvSpPr>
            <a:spLocks noGrp="1"/>
          </p:cNvSpPr>
          <p:nvPr>
            <p:ph type="title"/>
          </p:nvPr>
        </p:nvSpPr>
        <p:spPr>
          <a:xfrm>
            <a:off x="0" y="-9378"/>
            <a:ext cx="6347713" cy="1320800"/>
          </a:xfrm>
        </p:spPr>
        <p:txBody>
          <a:bodyPr>
            <a:normAutofit/>
          </a:bodyPr>
          <a:lstStyle/>
          <a:p>
            <a:r>
              <a:rPr lang="en-US" sz="3200" dirty="0">
                <a:solidFill>
                  <a:schemeClr val="bg1"/>
                </a:solidFill>
                <a:latin typeface="Arial" panose="020B0604020202020204" pitchFamily="34" charset="0"/>
                <a:cs typeface="Arial" panose="020B0604020202020204" pitchFamily="34" charset="0"/>
              </a:rPr>
              <a:t>Admin Functionality</a:t>
            </a:r>
          </a:p>
        </p:txBody>
      </p:sp>
      <p:sp>
        <p:nvSpPr>
          <p:cNvPr id="5" name="TextBox 4">
            <a:extLst>
              <a:ext uri="{FF2B5EF4-FFF2-40B4-BE49-F238E27FC236}">
                <a16:creationId xmlns:a16="http://schemas.microsoft.com/office/drawing/2014/main" id="{DE0F1596-BF94-4334-9879-ECE6CE32851E}"/>
              </a:ext>
            </a:extLst>
          </p:cNvPr>
          <p:cNvSpPr txBox="1"/>
          <p:nvPr/>
        </p:nvSpPr>
        <p:spPr>
          <a:xfrm>
            <a:off x="2423413" y="2132047"/>
            <a:ext cx="7848600" cy="36317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a:latin typeface="Trebuchet MS" panose="020B0603020202020204" pitchFamily="34" charset="0"/>
                <a:cs typeface="Arial" panose="020B0604020202020204" pitchFamily="34" charset="0"/>
              </a:rPr>
              <a:t>Hospital Setup</a:t>
            </a:r>
          </a:p>
          <a:p>
            <a:pPr marL="285750" indent="-285750">
              <a:lnSpc>
                <a:spcPct val="150000"/>
              </a:lnSpc>
              <a:buFont typeface="Arial" panose="020B0604020202020204" pitchFamily="34" charset="0"/>
              <a:buChar char="•"/>
            </a:pPr>
            <a:r>
              <a:rPr lang="en-US" sz="1800" dirty="0">
                <a:latin typeface="Trebuchet MS" panose="020B0603020202020204" pitchFamily="34" charset="0"/>
                <a:cs typeface="Arial" panose="020B0604020202020204" pitchFamily="34" charset="0"/>
              </a:rPr>
              <a:t>Users roles and right </a:t>
            </a:r>
          </a:p>
          <a:p>
            <a:pPr marL="285750" indent="-285750">
              <a:lnSpc>
                <a:spcPct val="150000"/>
              </a:lnSpc>
              <a:buFont typeface="Arial" panose="020B0604020202020204" pitchFamily="34" charset="0"/>
              <a:buChar char="•"/>
            </a:pPr>
            <a:r>
              <a:rPr lang="en-US" sz="1800" dirty="0">
                <a:latin typeface="Trebuchet MS" panose="020B0603020202020204" pitchFamily="34" charset="0"/>
                <a:cs typeface="Arial" panose="020B0604020202020204" pitchFamily="34" charset="0"/>
              </a:rPr>
              <a:t>Cashier Management</a:t>
            </a:r>
          </a:p>
          <a:p>
            <a:pPr marL="285750" indent="-285750">
              <a:lnSpc>
                <a:spcPct val="150000"/>
              </a:lnSpc>
              <a:buFont typeface="Arial" panose="020B0604020202020204" pitchFamily="34" charset="0"/>
              <a:buChar char="•"/>
            </a:pPr>
            <a:r>
              <a:rPr lang="en-US" sz="1800" dirty="0">
                <a:latin typeface="Trebuchet MS" panose="020B0603020202020204" pitchFamily="34" charset="0"/>
                <a:cs typeface="Arial" panose="020B0604020202020204" pitchFamily="34" charset="0"/>
              </a:rPr>
              <a:t>Security</a:t>
            </a:r>
          </a:p>
          <a:p>
            <a:pPr marL="285750" indent="-285750">
              <a:lnSpc>
                <a:spcPct val="150000"/>
              </a:lnSpc>
              <a:buFont typeface="Arial" panose="020B0604020202020204" pitchFamily="34" charset="0"/>
              <a:buChar char="•"/>
            </a:pPr>
            <a:r>
              <a:rPr lang="en-US" sz="1800" dirty="0">
                <a:latin typeface="Trebuchet MS" panose="020B0603020202020204" pitchFamily="34" charset="0"/>
                <a:cs typeface="Arial" panose="020B0604020202020204" pitchFamily="34" charset="0"/>
              </a:rPr>
              <a:t>Pharmacy Management </a:t>
            </a:r>
          </a:p>
          <a:p>
            <a:pPr marL="285750" indent="-285750">
              <a:lnSpc>
                <a:spcPct val="150000"/>
              </a:lnSpc>
              <a:buFont typeface="Arial" panose="020B0604020202020204" pitchFamily="34" charset="0"/>
              <a:buChar char="•"/>
            </a:pPr>
            <a:r>
              <a:rPr lang="en-US" sz="1800" dirty="0">
                <a:latin typeface="Trebuchet MS" panose="020B0603020202020204" pitchFamily="34" charset="0"/>
                <a:cs typeface="Arial" panose="020B0604020202020204" pitchFamily="34" charset="0"/>
              </a:rPr>
              <a:t>Employee Management </a:t>
            </a:r>
          </a:p>
          <a:p>
            <a:pPr marL="285750" indent="-285750">
              <a:lnSpc>
                <a:spcPct val="150000"/>
              </a:lnSpc>
              <a:buFont typeface="Arial" panose="020B0604020202020204" pitchFamily="34" charset="0"/>
              <a:buChar char="•"/>
            </a:pPr>
            <a:r>
              <a:rPr lang="en-US" sz="1800" dirty="0">
                <a:latin typeface="Trebuchet MS" panose="020B0603020202020204" pitchFamily="34" charset="0"/>
                <a:cs typeface="Arial" panose="020B0604020202020204" pitchFamily="34" charset="0"/>
              </a:rPr>
              <a:t>Lab / Radiology Test  </a:t>
            </a:r>
          </a:p>
          <a:p>
            <a:pPr marL="285750" indent="-285750">
              <a:lnSpc>
                <a:spcPct val="150000"/>
              </a:lnSpc>
              <a:buFont typeface="Arial" panose="020B0604020202020204" pitchFamily="34" charset="0"/>
              <a:buChar char="•"/>
            </a:pPr>
            <a:r>
              <a:rPr lang="en-US" sz="1800" dirty="0">
                <a:latin typeface="Trebuchet MS" panose="020B0603020202020204" pitchFamily="34" charset="0"/>
                <a:cs typeface="Arial" panose="020B0604020202020204" pitchFamily="34" charset="0"/>
              </a:rPr>
              <a:t>And many more setup options </a:t>
            </a:r>
          </a:p>
          <a:p>
            <a:pPr marL="285750" indent="-285750">
              <a:buFont typeface="Wingdings" panose="05000000000000000000" pitchFamily="2" charset="2"/>
              <a:buChar char="ü"/>
            </a:pPr>
            <a:endParaRPr lang="en-IN" dirty="0">
              <a:latin typeface="+mj-lt"/>
              <a:cs typeface="Arial" panose="020B0604020202020204" pitchFamily="34" charset="0"/>
            </a:endParaRPr>
          </a:p>
        </p:txBody>
      </p:sp>
      <p:sp>
        <p:nvSpPr>
          <p:cNvPr id="6" name="Rectangle 5">
            <a:extLst>
              <a:ext uri="{FF2B5EF4-FFF2-40B4-BE49-F238E27FC236}">
                <a16:creationId xmlns:a16="http://schemas.microsoft.com/office/drawing/2014/main" id="{77C86B7B-4AD1-4741-AFD1-74ABDC34B914}"/>
              </a:ext>
            </a:extLst>
          </p:cNvPr>
          <p:cNvSpPr/>
          <p:nvPr/>
        </p:nvSpPr>
        <p:spPr>
          <a:xfrm>
            <a:off x="90074" y="1090673"/>
            <a:ext cx="8520526" cy="923330"/>
          </a:xfrm>
          <a:prstGeom prst="rect">
            <a:avLst/>
          </a:prstGeom>
        </p:spPr>
        <p:txBody>
          <a:bodyPr wrap="square">
            <a:spAutoFit/>
          </a:bodyPr>
          <a:lstStyle/>
          <a:p>
            <a:pPr algn="just"/>
            <a:r>
              <a:rPr lang="en-US" sz="1800" dirty="0">
                <a:latin typeface="Trebuchet MS" panose="020B0603020202020204" pitchFamily="34" charset="0"/>
                <a:cs typeface="Arial" panose="020B0604020202020204" pitchFamily="34" charset="0"/>
              </a:rPr>
              <a:t>The application setup module deals with security. This module defines access control to the information available in the application. All user groups have spate access rights for modules</a:t>
            </a:r>
            <a:r>
              <a:rPr lang="en-US" dirty="0">
                <a:latin typeface="+mj-lt"/>
                <a:cs typeface="Arial" panose="020B0604020202020204" pitchFamily="34" charset="0"/>
              </a:rPr>
              <a:t>.</a:t>
            </a:r>
          </a:p>
        </p:txBody>
      </p:sp>
      <p:sp>
        <p:nvSpPr>
          <p:cNvPr id="8" name="Rectangle 7">
            <a:extLst>
              <a:ext uri="{FF2B5EF4-FFF2-40B4-BE49-F238E27FC236}">
                <a16:creationId xmlns:a16="http://schemas.microsoft.com/office/drawing/2014/main" id="{C122C87C-DEF5-4064-9A26-A3BBD6EB4E82}"/>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0" name="Picture 9">
            <a:extLst>
              <a:ext uri="{FF2B5EF4-FFF2-40B4-BE49-F238E27FC236}">
                <a16:creationId xmlns:a16="http://schemas.microsoft.com/office/drawing/2014/main" id="{5BBCA55F-4D7A-4A42-AA69-243A6B50B1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400494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1922CF-DCD5-43B2-B12F-CDBD17257381}"/>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2895" y="-43788"/>
            <a:ext cx="7073901" cy="783894"/>
          </a:xfrm>
        </p:spPr>
        <p:txBody>
          <a:bodyPr>
            <a:normAutofit/>
          </a:bodyPr>
          <a:lstStyle/>
          <a:p>
            <a:r>
              <a:rPr lang="en-US" sz="3200" dirty="0">
                <a:solidFill>
                  <a:schemeClr val="bg1"/>
                </a:solidFill>
                <a:latin typeface="Arial" panose="020B0604020202020204" pitchFamily="34" charset="0"/>
                <a:cs typeface="Arial" panose="020B0604020202020204" pitchFamily="34" charset="0"/>
              </a:rPr>
              <a:t>Application Setup</a:t>
            </a:r>
          </a:p>
        </p:txBody>
      </p:sp>
      <p:pic>
        <p:nvPicPr>
          <p:cNvPr id="6" name="Picture 5">
            <a:extLst>
              <a:ext uri="{FF2B5EF4-FFF2-40B4-BE49-F238E27FC236}">
                <a16:creationId xmlns:a16="http://schemas.microsoft.com/office/drawing/2014/main" id="{835DC1F5-79A5-4B12-8E2F-F2A71A2BE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128"/>
            <a:ext cx="9144000" cy="4994031"/>
          </a:xfrm>
          <a:prstGeom prst="rect">
            <a:avLst/>
          </a:prstGeom>
        </p:spPr>
      </p:pic>
      <p:sp>
        <p:nvSpPr>
          <p:cNvPr id="10" name="Rectangle 9">
            <a:extLst>
              <a:ext uri="{FF2B5EF4-FFF2-40B4-BE49-F238E27FC236}">
                <a16:creationId xmlns:a16="http://schemas.microsoft.com/office/drawing/2014/main" id="{927203AC-8306-4673-B9D3-62CE704CDE2C}"/>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1" name="Picture 10">
            <a:extLst>
              <a:ext uri="{FF2B5EF4-FFF2-40B4-BE49-F238E27FC236}">
                <a16:creationId xmlns:a16="http://schemas.microsoft.com/office/drawing/2014/main" id="{6CA51C32-F37C-462F-9355-B2AE7C7F97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187077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7DA989-A724-4564-AF8F-50038E22D122}"/>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txBox="1">
            <a:spLocks/>
          </p:cNvSpPr>
          <p:nvPr/>
        </p:nvSpPr>
        <p:spPr>
          <a:xfrm>
            <a:off x="304800" y="2035175"/>
            <a:ext cx="8077200" cy="1828800"/>
          </a:xfrm>
          <a:prstGeom prst="rect">
            <a:avLst/>
          </a:prstGeom>
        </p:spPr>
        <p:txBody>
          <a:bodyPr vert="horz"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rtl="0" eaLnBrk="1" fontAlgn="base" hangingPunct="1">
              <a:spcBef>
                <a:spcPct val="0"/>
              </a:spcBef>
              <a:spcAft>
                <a:spcPct val="0"/>
              </a:spcAft>
              <a:defRPr sz="3200" b="1" kern="1200">
                <a:solidFill>
                  <a:schemeClr val="tx2"/>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2pPr>
            <a:lvl3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3pPr>
            <a:lvl4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4pPr>
            <a:lvl5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pPr algn="ctr"/>
            <a:r>
              <a:rPr lang="en-US" sz="4800" cap="all" dirty="0">
                <a:ln/>
                <a:solidFill>
                  <a:srgbClr val="70D01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Front desk</a:t>
            </a:r>
          </a:p>
        </p:txBody>
      </p:sp>
      <p:sp>
        <p:nvSpPr>
          <p:cNvPr id="6" name="Rectangle 5">
            <a:extLst>
              <a:ext uri="{FF2B5EF4-FFF2-40B4-BE49-F238E27FC236}">
                <a16:creationId xmlns:a16="http://schemas.microsoft.com/office/drawing/2014/main" id="{7EB1FDB2-86AB-40F0-9186-CF7CD74F0B0A}"/>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9" name="Picture 8">
            <a:extLst>
              <a:ext uri="{FF2B5EF4-FFF2-40B4-BE49-F238E27FC236}">
                <a16:creationId xmlns:a16="http://schemas.microsoft.com/office/drawing/2014/main" id="{AA6F6CE5-5ED8-4DD2-8C0B-CB804F644D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126602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4D163-57DF-46CA-93EE-79542E486EB0}"/>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DEDE0A9-DA97-435D-A25F-F5EE5006B026}"/>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6" name="Picture 5">
            <a:extLst>
              <a:ext uri="{FF2B5EF4-FFF2-40B4-BE49-F238E27FC236}">
                <a16:creationId xmlns:a16="http://schemas.microsoft.com/office/drawing/2014/main" id="{D13EDB7F-481A-445D-BA12-521B8D034C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
        <p:nvSpPr>
          <p:cNvPr id="10" name="Rectangle 9">
            <a:extLst>
              <a:ext uri="{FF2B5EF4-FFF2-40B4-BE49-F238E27FC236}">
                <a16:creationId xmlns:a16="http://schemas.microsoft.com/office/drawing/2014/main" id="{01DD3E45-9210-4C6A-89CC-42B0842F13C1}"/>
              </a:ext>
            </a:extLst>
          </p:cNvPr>
          <p:cNvSpPr/>
          <p:nvPr/>
        </p:nvSpPr>
        <p:spPr>
          <a:xfrm>
            <a:off x="0" y="0"/>
            <a:ext cx="4648200" cy="584775"/>
          </a:xfrm>
          <a:prstGeom prst="rect">
            <a:avLst/>
          </a:prstGeom>
        </p:spPr>
        <p:txBody>
          <a:bodyPr wrap="square">
            <a:spAutoFit/>
          </a:bodyPr>
          <a:lstStyle/>
          <a:p>
            <a:r>
              <a:rPr lang="en-US" sz="3200" dirty="0">
                <a:solidFill>
                  <a:schemeClr val="bg1"/>
                </a:solidFill>
                <a:latin typeface="Arial" panose="020B0604020202020204" pitchFamily="34" charset="0"/>
                <a:cs typeface="Arial" panose="020B0604020202020204" pitchFamily="34" charset="0"/>
              </a:rPr>
              <a:t>Front Desk - Overview</a:t>
            </a:r>
            <a:endParaRPr lang="en-US" sz="3200" dirty="0"/>
          </a:p>
        </p:txBody>
      </p:sp>
      <p:sp>
        <p:nvSpPr>
          <p:cNvPr id="12" name="Rectangle 11">
            <a:extLst>
              <a:ext uri="{FF2B5EF4-FFF2-40B4-BE49-F238E27FC236}">
                <a16:creationId xmlns:a16="http://schemas.microsoft.com/office/drawing/2014/main" id="{C7A3373C-2785-4933-B692-E5BBF25694FF}"/>
              </a:ext>
            </a:extLst>
          </p:cNvPr>
          <p:cNvSpPr/>
          <p:nvPr/>
        </p:nvSpPr>
        <p:spPr>
          <a:xfrm>
            <a:off x="457200" y="1161568"/>
            <a:ext cx="3733800" cy="355482"/>
          </a:xfrm>
          <a:prstGeom prst="rect">
            <a:avLst/>
          </a:prstGeom>
        </p:spPr>
        <p:txBody>
          <a:bodyPr wrap="square">
            <a:spAutoFit/>
          </a:bodyPr>
          <a:lstStyle/>
          <a:p>
            <a:pPr marL="285750" lvl="0" indent="-285750" defTabSz="800100">
              <a:lnSpc>
                <a:spcPct val="90000"/>
              </a:lnSpc>
              <a:spcBef>
                <a:spcPct val="0"/>
              </a:spcBef>
              <a:spcAft>
                <a:spcPct val="35000"/>
              </a:spcAft>
              <a:buFont typeface="Arial" panose="020B0604020202020204" pitchFamily="34" charset="0"/>
              <a:buChar char="•"/>
            </a:pPr>
            <a:r>
              <a:rPr lang="en-US" sz="1900" kern="1200" dirty="0">
                <a:latin typeface="Trebuchet MS" panose="020B0603020202020204" pitchFamily="34" charset="0"/>
              </a:rPr>
              <a:t>OP Registration and Billing</a:t>
            </a:r>
            <a:endParaRPr lang="en-US" sz="1900" b="1" kern="1200" dirty="0">
              <a:latin typeface="Trebuchet MS" panose="020B0603020202020204" pitchFamily="34" charset="0"/>
            </a:endParaRPr>
          </a:p>
        </p:txBody>
      </p:sp>
      <p:sp>
        <p:nvSpPr>
          <p:cNvPr id="13" name="Rectangle 12">
            <a:extLst>
              <a:ext uri="{FF2B5EF4-FFF2-40B4-BE49-F238E27FC236}">
                <a16:creationId xmlns:a16="http://schemas.microsoft.com/office/drawing/2014/main" id="{556C761A-1C51-4889-9116-1448E7BA7509}"/>
              </a:ext>
            </a:extLst>
          </p:cNvPr>
          <p:cNvSpPr/>
          <p:nvPr/>
        </p:nvSpPr>
        <p:spPr>
          <a:xfrm>
            <a:off x="457200" y="1854318"/>
            <a:ext cx="7315200" cy="355482"/>
          </a:xfrm>
          <a:prstGeom prst="rect">
            <a:avLst/>
          </a:prstGeom>
        </p:spPr>
        <p:txBody>
          <a:bodyPr wrap="square">
            <a:spAutoFit/>
          </a:bodyPr>
          <a:lstStyle/>
          <a:p>
            <a:pPr marL="285750" lvl="0" indent="-285750" defTabSz="800100">
              <a:lnSpc>
                <a:spcPct val="90000"/>
              </a:lnSpc>
              <a:spcBef>
                <a:spcPct val="0"/>
              </a:spcBef>
              <a:spcAft>
                <a:spcPct val="35000"/>
              </a:spcAft>
              <a:buFont typeface="Arial" panose="020B0604020202020204" pitchFamily="34" charset="0"/>
              <a:buChar char="•"/>
            </a:pPr>
            <a:r>
              <a:rPr lang="en-US" sz="1900" kern="1200" dirty="0">
                <a:latin typeface="Trebuchet MS" panose="020B0603020202020204" pitchFamily="34" charset="0"/>
              </a:rPr>
              <a:t>IP Admissions Billing ,Floor Selection and Room Transfers</a:t>
            </a:r>
          </a:p>
        </p:txBody>
      </p:sp>
      <p:sp>
        <p:nvSpPr>
          <p:cNvPr id="14" name="Rectangle 13">
            <a:extLst>
              <a:ext uri="{FF2B5EF4-FFF2-40B4-BE49-F238E27FC236}">
                <a16:creationId xmlns:a16="http://schemas.microsoft.com/office/drawing/2014/main" id="{5692CB10-4748-4396-9C2B-97E066FDCF79}"/>
              </a:ext>
            </a:extLst>
          </p:cNvPr>
          <p:cNvSpPr/>
          <p:nvPr/>
        </p:nvSpPr>
        <p:spPr>
          <a:xfrm>
            <a:off x="448994" y="2463918"/>
            <a:ext cx="3966920" cy="355482"/>
          </a:xfrm>
          <a:prstGeom prst="rect">
            <a:avLst/>
          </a:prstGeom>
        </p:spPr>
        <p:txBody>
          <a:bodyPr wrap="none">
            <a:spAutoFit/>
          </a:bodyPr>
          <a:lstStyle/>
          <a:p>
            <a:pPr marL="285750" lvl="0" indent="-285750" algn="ctr" defTabSz="800100">
              <a:lnSpc>
                <a:spcPct val="90000"/>
              </a:lnSpc>
              <a:spcBef>
                <a:spcPct val="0"/>
              </a:spcBef>
              <a:spcAft>
                <a:spcPct val="35000"/>
              </a:spcAft>
              <a:buFont typeface="Arial" panose="020B0604020202020204" pitchFamily="34" charset="0"/>
              <a:buChar char="•"/>
            </a:pPr>
            <a:r>
              <a:rPr lang="en-US" sz="1900" kern="1200" dirty="0">
                <a:latin typeface="Trebuchet MS" panose="020B0603020202020204" pitchFamily="34" charset="0"/>
              </a:rPr>
              <a:t>Patient Appointment Scheduling</a:t>
            </a:r>
          </a:p>
        </p:txBody>
      </p:sp>
      <p:sp>
        <p:nvSpPr>
          <p:cNvPr id="15" name="Rectangle 14">
            <a:extLst>
              <a:ext uri="{FF2B5EF4-FFF2-40B4-BE49-F238E27FC236}">
                <a16:creationId xmlns:a16="http://schemas.microsoft.com/office/drawing/2014/main" id="{D586BEA8-1A71-403E-9CB4-0FB383B91781}"/>
              </a:ext>
            </a:extLst>
          </p:cNvPr>
          <p:cNvSpPr/>
          <p:nvPr/>
        </p:nvSpPr>
        <p:spPr>
          <a:xfrm>
            <a:off x="448994" y="3149718"/>
            <a:ext cx="5159939" cy="355482"/>
          </a:xfrm>
          <a:prstGeom prst="rect">
            <a:avLst/>
          </a:prstGeom>
        </p:spPr>
        <p:txBody>
          <a:bodyPr wrap="none">
            <a:spAutoFit/>
          </a:bodyPr>
          <a:lstStyle/>
          <a:p>
            <a:pPr marL="285750" lvl="0" indent="-285750" algn="ctr" defTabSz="800100">
              <a:lnSpc>
                <a:spcPct val="90000"/>
              </a:lnSpc>
              <a:spcBef>
                <a:spcPct val="0"/>
              </a:spcBef>
              <a:spcAft>
                <a:spcPct val="35000"/>
              </a:spcAft>
              <a:buFont typeface="Arial" panose="020B0604020202020204" pitchFamily="34" charset="0"/>
              <a:buChar char="•"/>
            </a:pPr>
            <a:r>
              <a:rPr lang="en-US" sz="1900" kern="1200" dirty="0">
                <a:latin typeface="Trebuchet MS" panose="020B0603020202020204" pitchFamily="34" charset="0"/>
              </a:rPr>
              <a:t>Causality / Emergency Patient Registration</a:t>
            </a:r>
          </a:p>
        </p:txBody>
      </p:sp>
      <p:sp>
        <p:nvSpPr>
          <p:cNvPr id="16" name="Rectangle 15">
            <a:extLst>
              <a:ext uri="{FF2B5EF4-FFF2-40B4-BE49-F238E27FC236}">
                <a16:creationId xmlns:a16="http://schemas.microsoft.com/office/drawing/2014/main" id="{77828F21-19AE-4AF8-A04B-6BDE2D100FE9}"/>
              </a:ext>
            </a:extLst>
          </p:cNvPr>
          <p:cNvSpPr/>
          <p:nvPr/>
        </p:nvSpPr>
        <p:spPr>
          <a:xfrm>
            <a:off x="430237" y="3806279"/>
            <a:ext cx="5237331" cy="384721"/>
          </a:xfrm>
          <a:prstGeom prst="rect">
            <a:avLst/>
          </a:prstGeom>
        </p:spPr>
        <p:txBody>
          <a:bodyPr wrap="none">
            <a:spAutoFit/>
          </a:bodyPr>
          <a:lstStyle/>
          <a:p>
            <a:pPr marL="285750" lvl="0" indent="-285750" algn="ctr">
              <a:buFont typeface="Arial" panose="020B0604020202020204" pitchFamily="34" charset="0"/>
              <a:buChar char="•"/>
            </a:pPr>
            <a:r>
              <a:rPr lang="en-US" sz="1900" dirty="0">
                <a:latin typeface="Trebuchet MS" panose="020B0603020202020204" pitchFamily="34" charset="0"/>
              </a:rPr>
              <a:t>Laboratory / Radiology Patient Registration</a:t>
            </a:r>
          </a:p>
        </p:txBody>
      </p:sp>
    </p:spTree>
    <p:extLst>
      <p:ext uri="{BB962C8B-B14F-4D97-AF65-F5344CB8AC3E}">
        <p14:creationId xmlns:p14="http://schemas.microsoft.com/office/powerpoint/2010/main" val="374789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516A25-921C-4AA9-97B8-A45ADF40AD38}"/>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E9E9667-1BA9-43F6-86BE-1CD5FEA61866}"/>
              </a:ext>
            </a:extLst>
          </p:cNvPr>
          <p:cNvSpPr>
            <a:spLocks noGrp="1"/>
          </p:cNvSpPr>
          <p:nvPr>
            <p:ph type="title"/>
          </p:nvPr>
        </p:nvSpPr>
        <p:spPr>
          <a:xfrm>
            <a:off x="0" y="0"/>
            <a:ext cx="7391400" cy="605763"/>
          </a:xfrm>
        </p:spPr>
        <p:txBody>
          <a:bodyPr>
            <a:noAutofit/>
          </a:bodyPr>
          <a:lstStyle/>
          <a:p>
            <a:r>
              <a:rPr lang="en-US" sz="3200" dirty="0">
                <a:solidFill>
                  <a:schemeClr val="bg1"/>
                </a:solidFill>
                <a:latin typeface="Arial" panose="020B0604020202020204" pitchFamily="34" charset="0"/>
                <a:cs typeface="Arial" panose="020B0604020202020204" pitchFamily="34" charset="0"/>
              </a:rPr>
              <a:t>Patient Appointment Scheduling</a:t>
            </a:r>
          </a:p>
        </p:txBody>
      </p:sp>
      <p:sp>
        <p:nvSpPr>
          <p:cNvPr id="7" name="TextBox 6">
            <a:extLst>
              <a:ext uri="{FF2B5EF4-FFF2-40B4-BE49-F238E27FC236}">
                <a16:creationId xmlns:a16="http://schemas.microsoft.com/office/drawing/2014/main" id="{BADE5CE0-634F-44D1-A854-C69499E51C90}"/>
              </a:ext>
            </a:extLst>
          </p:cNvPr>
          <p:cNvSpPr txBox="1"/>
          <p:nvPr/>
        </p:nvSpPr>
        <p:spPr>
          <a:xfrm>
            <a:off x="266700" y="760883"/>
            <a:ext cx="8877300" cy="5442965"/>
          </a:xfrm>
          <a:prstGeom prst="rect">
            <a:avLst/>
          </a:prstGeom>
          <a:noFill/>
        </p:spPr>
        <p:txBody>
          <a:bodyPr wrap="square" rtlCol="0">
            <a:spAutoFit/>
          </a:bodyPr>
          <a:lstStyle/>
          <a:p>
            <a:pPr marL="285750" lvl="0" indent="-285750" fontAlgn="base">
              <a:lnSpc>
                <a:spcPct val="150000"/>
              </a:lnSpc>
              <a:buFont typeface="Arial" panose="020B0604020202020204" pitchFamily="34" charset="0"/>
              <a:buChar char="•"/>
            </a:pPr>
            <a:r>
              <a:rPr lang="en-US" sz="1800" dirty="0">
                <a:latin typeface="Trebuchet MS" panose="020B0603020202020204" pitchFamily="34" charset="0"/>
                <a:cs typeface="Arial" panose="020B0604020202020204" pitchFamily="34" charset="0"/>
              </a:rPr>
              <a:t>Capture Patient’s Demographic details with photograph</a:t>
            </a:r>
          </a:p>
          <a:p>
            <a:pPr marL="285750" lvl="0" indent="-285750" fontAlgn="base">
              <a:lnSpc>
                <a:spcPct val="150000"/>
              </a:lnSpc>
              <a:buFont typeface="Arial" panose="020B0604020202020204" pitchFamily="34" charset="0"/>
              <a:buChar char="•"/>
            </a:pPr>
            <a:r>
              <a:rPr lang="en-US" sz="1800" dirty="0">
                <a:latin typeface="Trebuchet MS" panose="020B0603020202020204" pitchFamily="34" charset="0"/>
                <a:cs typeface="Arial" panose="020B0604020202020204" pitchFamily="34" charset="0"/>
              </a:rPr>
              <a:t>Enable Normal Registration/Bulk Registration</a:t>
            </a:r>
          </a:p>
          <a:p>
            <a:pPr marL="285750" lvl="0" indent="-285750" fontAlgn="base">
              <a:lnSpc>
                <a:spcPct val="150000"/>
              </a:lnSpc>
              <a:buFont typeface="Arial" panose="020B0604020202020204" pitchFamily="34" charset="0"/>
              <a:buChar char="•"/>
            </a:pPr>
            <a:r>
              <a:rPr lang="en-US" sz="1800" dirty="0">
                <a:latin typeface="Trebuchet MS" panose="020B0603020202020204" pitchFamily="34" charset="0"/>
                <a:cs typeface="Arial" panose="020B0604020202020204" pitchFamily="34" charset="0"/>
              </a:rPr>
              <a:t>Capture details on Patient dependents</a:t>
            </a:r>
          </a:p>
          <a:p>
            <a:pPr marL="285750" lvl="0" indent="-285750" fontAlgn="base">
              <a:lnSpc>
                <a:spcPct val="150000"/>
              </a:lnSpc>
              <a:buFont typeface="Arial" panose="020B0604020202020204" pitchFamily="34" charset="0"/>
              <a:buChar char="•"/>
            </a:pPr>
            <a:r>
              <a:rPr lang="en-US" sz="1800" dirty="0">
                <a:latin typeface="Trebuchet MS" panose="020B0603020202020204" pitchFamily="34" charset="0"/>
                <a:cs typeface="Arial" panose="020B0604020202020204" pitchFamily="34" charset="0"/>
              </a:rPr>
              <a:t>User definable parameters for Registration fields (Mandatory/Prompt if Missing/Track updates)</a:t>
            </a:r>
          </a:p>
          <a:p>
            <a:pPr marL="285750" lvl="0" indent="-285750" fontAlgn="base">
              <a:lnSpc>
                <a:spcPct val="150000"/>
              </a:lnSpc>
              <a:buFont typeface="Arial" panose="020B0604020202020204" pitchFamily="34" charset="0"/>
              <a:buChar char="•"/>
            </a:pPr>
            <a:r>
              <a:rPr lang="en-US" sz="1800" dirty="0">
                <a:latin typeface="Trebuchet MS" panose="020B0603020202020204" pitchFamily="34" charset="0"/>
                <a:cs typeface="Arial" panose="020B0604020202020204" pitchFamily="34" charset="0"/>
              </a:rPr>
              <a:t>Unique patient identifier</a:t>
            </a:r>
          </a:p>
          <a:p>
            <a:pPr marL="285750" lvl="0" indent="-285750" fontAlgn="base">
              <a:lnSpc>
                <a:spcPct val="150000"/>
              </a:lnSpc>
              <a:buFont typeface="Arial" panose="020B0604020202020204" pitchFamily="34" charset="0"/>
              <a:buChar char="•"/>
            </a:pPr>
            <a:r>
              <a:rPr lang="en-US" sz="1800" dirty="0">
                <a:latin typeface="Trebuchet MS" panose="020B0603020202020204" pitchFamily="34" charset="0"/>
                <a:cs typeface="Arial" panose="020B0604020202020204" pitchFamily="34" charset="0"/>
              </a:rPr>
              <a:t>Create Doctors Duty Roster, Changes to duty roster, Block Appointments</a:t>
            </a:r>
          </a:p>
          <a:p>
            <a:pPr marL="285750" lvl="0" indent="-285750" fontAlgn="base">
              <a:lnSpc>
                <a:spcPct val="150000"/>
              </a:lnSpc>
              <a:buFont typeface="Arial" panose="020B0604020202020204" pitchFamily="34" charset="0"/>
              <a:buChar char="•"/>
            </a:pPr>
            <a:r>
              <a:rPr lang="en-US" sz="1800" dirty="0">
                <a:latin typeface="Trebuchet MS" panose="020B0603020202020204" pitchFamily="34" charset="0"/>
                <a:cs typeface="Arial" panose="020B0604020202020204" pitchFamily="34" charset="0"/>
              </a:rPr>
              <a:t>Appointment Scheduling, Rescheduling, Cancellation, Wait Lists, Walk-in appointments</a:t>
            </a:r>
          </a:p>
          <a:p>
            <a:pPr marL="285750" lvl="0" indent="-285750" fontAlgn="base">
              <a:lnSpc>
                <a:spcPct val="150000"/>
              </a:lnSpc>
              <a:buFont typeface="Arial" panose="020B0604020202020204" pitchFamily="34" charset="0"/>
              <a:buChar char="•"/>
            </a:pPr>
            <a:r>
              <a:rPr lang="en-US" sz="1800" dirty="0">
                <a:latin typeface="Trebuchet MS" panose="020B0603020202020204" pitchFamily="34" charset="0"/>
                <a:cs typeface="Arial" panose="020B0604020202020204" pitchFamily="34" charset="0"/>
              </a:rPr>
              <a:t>View all patients’ previous visitations to the hospital.</a:t>
            </a:r>
          </a:p>
          <a:p>
            <a:pPr marL="285750" lvl="0" indent="-285750" fontAlgn="base">
              <a:lnSpc>
                <a:spcPct val="150000"/>
              </a:lnSpc>
              <a:buFont typeface="Arial" panose="020B0604020202020204" pitchFamily="34" charset="0"/>
              <a:buChar char="•"/>
            </a:pPr>
            <a:r>
              <a:rPr lang="en-US" sz="1800" dirty="0">
                <a:latin typeface="Trebuchet MS" panose="020B0603020202020204" pitchFamily="34" charset="0"/>
                <a:cs typeface="Arial" panose="020B0604020202020204" pitchFamily="34" charset="0"/>
              </a:rPr>
              <a:t>View Available Appointments, Booked Appointments, Visited patients list, No-show patients list</a:t>
            </a:r>
          </a:p>
          <a:p>
            <a:pPr marL="285750" lvl="0" indent="-285750" fontAlgn="base">
              <a:lnSpc>
                <a:spcPct val="150000"/>
              </a:lnSpc>
              <a:buFont typeface="Arial" panose="020B0604020202020204" pitchFamily="34" charset="0"/>
              <a:buChar char="•"/>
            </a:pPr>
            <a:r>
              <a:rPr lang="en-US" sz="1800" dirty="0">
                <a:latin typeface="Trebuchet MS" panose="020B0603020202020204" pitchFamily="34" charset="0"/>
                <a:cs typeface="Arial" panose="020B0604020202020204" pitchFamily="34" charset="0"/>
              </a:rPr>
              <a:t>Telephonic Appointments</a:t>
            </a:r>
          </a:p>
        </p:txBody>
      </p:sp>
      <p:sp>
        <p:nvSpPr>
          <p:cNvPr id="10" name="Rectangle 9">
            <a:extLst>
              <a:ext uri="{FF2B5EF4-FFF2-40B4-BE49-F238E27FC236}">
                <a16:creationId xmlns:a16="http://schemas.microsoft.com/office/drawing/2014/main" id="{59BB730E-5DC3-497C-82A2-DE9E786E09A1}"/>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1" name="Picture 10">
            <a:extLst>
              <a:ext uri="{FF2B5EF4-FFF2-40B4-BE49-F238E27FC236}">
                <a16:creationId xmlns:a16="http://schemas.microsoft.com/office/drawing/2014/main" id="{B1D8C034-681E-4469-971F-89E660A396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390768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8817C0-C34E-4708-ACCE-8E353B416B65}"/>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80FBA1-2219-423F-91BE-FECC3FBB0E52}"/>
              </a:ext>
            </a:extLst>
          </p:cNvPr>
          <p:cNvSpPr>
            <a:spLocks noGrp="1"/>
          </p:cNvSpPr>
          <p:nvPr>
            <p:ph type="title"/>
          </p:nvPr>
        </p:nvSpPr>
        <p:spPr>
          <a:xfrm>
            <a:off x="0" y="0"/>
            <a:ext cx="7391400" cy="605763"/>
          </a:xfrm>
        </p:spPr>
        <p:txBody>
          <a:bodyPr>
            <a:noAutofit/>
          </a:bodyPr>
          <a:lstStyle/>
          <a:p>
            <a:r>
              <a:rPr lang="en-US" sz="3200" dirty="0">
                <a:solidFill>
                  <a:schemeClr val="bg1"/>
                </a:solidFill>
                <a:latin typeface="Arial" panose="020B0604020202020204" pitchFamily="34" charset="0"/>
                <a:cs typeface="Arial" panose="020B0604020202020204" pitchFamily="34" charset="0"/>
              </a:rPr>
              <a:t>Patient Appointment Scheduling</a:t>
            </a:r>
          </a:p>
        </p:txBody>
      </p:sp>
      <p:pic>
        <p:nvPicPr>
          <p:cNvPr id="6" name="Picture 5">
            <a:extLst>
              <a:ext uri="{FF2B5EF4-FFF2-40B4-BE49-F238E27FC236}">
                <a16:creationId xmlns:a16="http://schemas.microsoft.com/office/drawing/2014/main" id="{658CE581-38BC-4C9E-B603-8D8DF43B0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8" y="838200"/>
            <a:ext cx="8930502" cy="5105400"/>
          </a:xfrm>
          <a:prstGeom prst="rect">
            <a:avLst/>
          </a:prstGeom>
        </p:spPr>
      </p:pic>
      <p:sp>
        <p:nvSpPr>
          <p:cNvPr id="9" name="Rectangle 8">
            <a:extLst>
              <a:ext uri="{FF2B5EF4-FFF2-40B4-BE49-F238E27FC236}">
                <a16:creationId xmlns:a16="http://schemas.microsoft.com/office/drawing/2014/main" id="{68F46F79-2217-4387-90EA-99676AAD82A0}"/>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0" name="Picture 9">
            <a:extLst>
              <a:ext uri="{FF2B5EF4-FFF2-40B4-BE49-F238E27FC236}">
                <a16:creationId xmlns:a16="http://schemas.microsoft.com/office/drawing/2014/main" id="{7ADBB253-AEA5-48CC-80A9-98EFBCDC02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342267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F4A9F63-6043-4EFA-972E-2692A6DCB261}"/>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7619999" cy="609600"/>
          </a:xfrm>
        </p:spPr>
        <p:txBody>
          <a:bodyPr>
            <a:noAutofit/>
          </a:bodyPr>
          <a:lstStyle/>
          <a:p>
            <a:r>
              <a:rPr lang="en-US" sz="3200" dirty="0">
                <a:solidFill>
                  <a:schemeClr val="bg1"/>
                </a:solidFill>
                <a:latin typeface="Arial" panose="020B0604020202020204" pitchFamily="34" charset="0"/>
                <a:cs typeface="Arial" panose="020B0604020202020204" pitchFamily="34" charset="0"/>
              </a:rPr>
              <a:t>Patient Appointment Scheduling</a:t>
            </a:r>
          </a:p>
        </p:txBody>
      </p:sp>
      <p:pic>
        <p:nvPicPr>
          <p:cNvPr id="6" name="Picture 5">
            <a:extLst>
              <a:ext uri="{FF2B5EF4-FFF2-40B4-BE49-F238E27FC236}">
                <a16:creationId xmlns:a16="http://schemas.microsoft.com/office/drawing/2014/main" id="{ABB2B0FC-1D5F-4278-B4D5-60AC8C809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2573"/>
            <a:ext cx="9144000" cy="4219771"/>
          </a:xfrm>
          <a:prstGeom prst="rect">
            <a:avLst/>
          </a:prstGeom>
        </p:spPr>
      </p:pic>
      <p:sp>
        <p:nvSpPr>
          <p:cNvPr id="10" name="Rectangle 9">
            <a:extLst>
              <a:ext uri="{FF2B5EF4-FFF2-40B4-BE49-F238E27FC236}">
                <a16:creationId xmlns:a16="http://schemas.microsoft.com/office/drawing/2014/main" id="{D2BF1DA5-E846-4A36-932B-387CEABDE39B}"/>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1" name="Picture 10">
            <a:extLst>
              <a:ext uri="{FF2B5EF4-FFF2-40B4-BE49-F238E27FC236}">
                <a16:creationId xmlns:a16="http://schemas.microsoft.com/office/drawing/2014/main" id="{B4D86EC6-EB18-46DA-83E8-960F101583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245250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EE620F-01CF-4D94-9126-9973BBAE2DF5}"/>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txBox="1">
            <a:spLocks/>
          </p:cNvSpPr>
          <p:nvPr/>
        </p:nvSpPr>
        <p:spPr>
          <a:xfrm>
            <a:off x="533400" y="2057400"/>
            <a:ext cx="8077200" cy="1828800"/>
          </a:xfrm>
          <a:prstGeom prst="rect">
            <a:avLst/>
          </a:prstGeom>
        </p:spPr>
        <p:txBody>
          <a:bodyPr vert="horz"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rtl="0" eaLnBrk="1" fontAlgn="base" hangingPunct="1">
              <a:spcBef>
                <a:spcPct val="0"/>
              </a:spcBef>
              <a:spcAft>
                <a:spcPct val="0"/>
              </a:spcAft>
              <a:defRPr sz="3200" b="1" kern="1200">
                <a:solidFill>
                  <a:schemeClr val="tx2"/>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2pPr>
            <a:lvl3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3pPr>
            <a:lvl4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4pPr>
            <a:lvl5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pPr algn="ctr"/>
            <a:r>
              <a:rPr lang="en-US" sz="4800" cap="all" dirty="0">
                <a:ln/>
                <a:solidFill>
                  <a:srgbClr val="70D01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Op patient registration</a:t>
            </a:r>
          </a:p>
        </p:txBody>
      </p:sp>
      <p:sp>
        <p:nvSpPr>
          <p:cNvPr id="6" name="Rectangle 5">
            <a:extLst>
              <a:ext uri="{FF2B5EF4-FFF2-40B4-BE49-F238E27FC236}">
                <a16:creationId xmlns:a16="http://schemas.microsoft.com/office/drawing/2014/main" id="{490D852E-2501-41D2-B87D-4CA185ED0EAE}"/>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9" name="Picture 8">
            <a:extLst>
              <a:ext uri="{FF2B5EF4-FFF2-40B4-BE49-F238E27FC236}">
                <a16:creationId xmlns:a16="http://schemas.microsoft.com/office/drawing/2014/main" id="{B95FAA14-D62B-400F-A7A8-4BB2C9683C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48191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620A85-0F48-4751-AF67-01BFEB6E7482}"/>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F6EF9D-A50E-4C30-BC01-74BD406104F7}"/>
              </a:ext>
            </a:extLst>
          </p:cNvPr>
          <p:cNvSpPr>
            <a:spLocks noGrp="1"/>
          </p:cNvSpPr>
          <p:nvPr>
            <p:ph idx="1"/>
          </p:nvPr>
        </p:nvSpPr>
        <p:spPr>
          <a:xfrm>
            <a:off x="338308" y="874628"/>
            <a:ext cx="8168641" cy="5111088"/>
          </a:xfrm>
        </p:spPr>
        <p:txBody>
          <a:bodyPr/>
          <a:lstStyle/>
          <a:p>
            <a:pPr marL="285750" indent="-285750">
              <a:lnSpc>
                <a:spcPct val="150000"/>
              </a:lnSpc>
            </a:pPr>
            <a:r>
              <a:rPr lang="en-US" sz="1800" dirty="0">
                <a:latin typeface="Trebuchet MS" panose="020B0603020202020204" pitchFamily="34" charset="0"/>
              </a:rPr>
              <a:t>User can add new and existing patient</a:t>
            </a:r>
          </a:p>
          <a:p>
            <a:pPr marL="285750" indent="-285750">
              <a:lnSpc>
                <a:spcPct val="150000"/>
              </a:lnSpc>
            </a:pPr>
            <a:r>
              <a:rPr lang="en-US" sz="1800" dirty="0">
                <a:latin typeface="Trebuchet MS" panose="020B0603020202020204" pitchFamily="34" charset="0"/>
              </a:rPr>
              <a:t>RFID Card can access </a:t>
            </a:r>
          </a:p>
          <a:p>
            <a:pPr marL="285750" indent="-285750">
              <a:lnSpc>
                <a:spcPct val="150000"/>
              </a:lnSpc>
            </a:pPr>
            <a:r>
              <a:rPr lang="en-US" sz="1800" dirty="0">
                <a:latin typeface="Trebuchet MS" panose="020B0603020202020204" pitchFamily="34" charset="0"/>
              </a:rPr>
              <a:t>On selecting existing patient name last visit and doctor name will appear</a:t>
            </a:r>
          </a:p>
          <a:p>
            <a:pPr marL="285750" indent="-285750">
              <a:lnSpc>
                <a:spcPct val="150000"/>
              </a:lnSpc>
            </a:pPr>
            <a:r>
              <a:rPr lang="en-US" sz="1800" dirty="0">
                <a:latin typeface="Trebuchet MS" panose="020B0603020202020204" pitchFamily="34" charset="0"/>
              </a:rPr>
              <a:t>Discount making , corporate selection available</a:t>
            </a:r>
          </a:p>
          <a:p>
            <a:pPr marL="285750" indent="-285750">
              <a:lnSpc>
                <a:spcPct val="150000"/>
              </a:lnSpc>
            </a:pPr>
            <a:r>
              <a:rPr lang="en-US" sz="1800" dirty="0">
                <a:latin typeface="Trebuchet MS" panose="020B0603020202020204" pitchFamily="34" charset="0"/>
              </a:rPr>
              <a:t>Patient Review available</a:t>
            </a:r>
          </a:p>
          <a:p>
            <a:pPr marL="285750" indent="-285750">
              <a:lnSpc>
                <a:spcPct val="150000"/>
              </a:lnSpc>
            </a:pPr>
            <a:r>
              <a:rPr lang="en-US" sz="1800" dirty="0">
                <a:latin typeface="Trebuchet MS" panose="020B0603020202020204" pitchFamily="34" charset="0"/>
              </a:rPr>
              <a:t>Free bill can make</a:t>
            </a:r>
          </a:p>
          <a:p>
            <a:pPr marL="285750" indent="-285750">
              <a:lnSpc>
                <a:spcPct val="150000"/>
              </a:lnSpc>
            </a:pPr>
            <a:r>
              <a:rPr lang="en-US" sz="1800" dirty="0">
                <a:latin typeface="Trebuchet MS" panose="020B0603020202020204" pitchFamily="34" charset="0"/>
              </a:rPr>
              <a:t>Procedure can add</a:t>
            </a:r>
          </a:p>
          <a:p>
            <a:pPr marL="285750" indent="-285750">
              <a:lnSpc>
                <a:spcPct val="150000"/>
              </a:lnSpc>
            </a:pPr>
            <a:r>
              <a:rPr lang="en-US" sz="1800" dirty="0">
                <a:latin typeface="Trebuchet MS" panose="020B0603020202020204" pitchFamily="34" charset="0"/>
              </a:rPr>
              <a:t>IP review available </a:t>
            </a:r>
          </a:p>
          <a:p>
            <a:pPr marL="285750" indent="-285750">
              <a:lnSpc>
                <a:spcPct val="150000"/>
              </a:lnSpc>
            </a:pPr>
            <a:r>
              <a:rPr lang="en-US" sz="1800" dirty="0">
                <a:latin typeface="Trebuchet MS" panose="020B0603020202020204" pitchFamily="34" charset="0"/>
              </a:rPr>
              <a:t>Photo capture available</a:t>
            </a:r>
          </a:p>
          <a:p>
            <a:pPr marL="285750" indent="-285750">
              <a:lnSpc>
                <a:spcPct val="150000"/>
              </a:lnSpc>
            </a:pPr>
            <a:r>
              <a:rPr lang="en-US" sz="1800" dirty="0">
                <a:latin typeface="Trebuchet MS" panose="020B0603020202020204" pitchFamily="34" charset="0"/>
              </a:rPr>
              <a:t>After saving auto receipt generate with Barcode and Doctor Patient number</a:t>
            </a:r>
          </a:p>
          <a:p>
            <a:pPr marL="285750" indent="-285750">
              <a:lnSpc>
                <a:spcPct val="150000"/>
              </a:lnSpc>
            </a:pPr>
            <a:r>
              <a:rPr lang="en-US" sz="1800" dirty="0">
                <a:latin typeface="Trebuchet MS" panose="020B0603020202020204" pitchFamily="34" charset="0"/>
              </a:rPr>
              <a:t>Once saved bill able to edit info (only admin or special users)</a:t>
            </a:r>
          </a:p>
        </p:txBody>
      </p:sp>
      <p:sp>
        <p:nvSpPr>
          <p:cNvPr id="5" name="TextBox 4">
            <a:extLst>
              <a:ext uri="{FF2B5EF4-FFF2-40B4-BE49-F238E27FC236}">
                <a16:creationId xmlns:a16="http://schemas.microsoft.com/office/drawing/2014/main" id="{709F6F27-7841-4217-9FA3-712975542202}"/>
              </a:ext>
            </a:extLst>
          </p:cNvPr>
          <p:cNvSpPr txBox="1"/>
          <p:nvPr/>
        </p:nvSpPr>
        <p:spPr>
          <a:xfrm>
            <a:off x="14704" y="-17480"/>
            <a:ext cx="3921370" cy="584775"/>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OP Registration</a:t>
            </a:r>
          </a:p>
        </p:txBody>
      </p:sp>
      <p:sp>
        <p:nvSpPr>
          <p:cNvPr id="9" name="Rectangle 8">
            <a:extLst>
              <a:ext uri="{FF2B5EF4-FFF2-40B4-BE49-F238E27FC236}">
                <a16:creationId xmlns:a16="http://schemas.microsoft.com/office/drawing/2014/main" id="{9224A138-1A4A-4677-A467-5C5ACF32FC4F}"/>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0" name="Picture 9">
            <a:extLst>
              <a:ext uri="{FF2B5EF4-FFF2-40B4-BE49-F238E27FC236}">
                <a16:creationId xmlns:a16="http://schemas.microsoft.com/office/drawing/2014/main" id="{F2CB3A45-24D1-4586-9E40-4E3E73177C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283227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A23306-007F-4623-A579-86BDD99822FD}"/>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A040682-3730-495F-A724-4F243C5FC338}"/>
              </a:ext>
            </a:extLst>
          </p:cNvPr>
          <p:cNvSpPr txBox="1"/>
          <p:nvPr/>
        </p:nvSpPr>
        <p:spPr>
          <a:xfrm>
            <a:off x="0" y="0"/>
            <a:ext cx="7924800" cy="584775"/>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Goals and Objectives</a:t>
            </a:r>
          </a:p>
        </p:txBody>
      </p:sp>
      <p:sp>
        <p:nvSpPr>
          <p:cNvPr id="6" name="TextBox 5">
            <a:extLst>
              <a:ext uri="{FF2B5EF4-FFF2-40B4-BE49-F238E27FC236}">
                <a16:creationId xmlns:a16="http://schemas.microsoft.com/office/drawing/2014/main" id="{64CD49EC-CFBC-464B-B0A9-2F1344A16DA4}"/>
              </a:ext>
            </a:extLst>
          </p:cNvPr>
          <p:cNvSpPr txBox="1"/>
          <p:nvPr/>
        </p:nvSpPr>
        <p:spPr>
          <a:xfrm>
            <a:off x="3070028" y="1138550"/>
            <a:ext cx="5757449" cy="5078313"/>
          </a:xfrm>
          <a:prstGeom prst="rect">
            <a:avLst/>
          </a:prstGeom>
          <a:noFill/>
        </p:spPr>
        <p:txBody>
          <a:bodyPr wrap="square" rtlCol="0">
            <a:spAutoFit/>
          </a:bodyPr>
          <a:lstStyle/>
          <a:p>
            <a:pPr marL="285750" lvl="1" indent="-280988" algn="just">
              <a:buFont typeface="Arial" pitchFamily="34" charset="0"/>
              <a:buChar char="•"/>
              <a:defRPr/>
            </a:pPr>
            <a:r>
              <a:rPr lang="en-US" sz="1800" dirty="0">
                <a:latin typeface="Trebuchet MS" panose="020B0603020202020204" pitchFamily="34" charset="0"/>
                <a:cs typeface="Times New Roman" pitchFamily="18" charset="0"/>
              </a:rPr>
              <a:t>Empowering people, creating smile</a:t>
            </a:r>
          </a:p>
          <a:p>
            <a:pPr marL="4762" lvl="1" algn="just">
              <a:defRPr/>
            </a:pPr>
            <a:endParaRPr lang="en-US" sz="1800" dirty="0">
              <a:latin typeface="Trebuchet MS" panose="020B0603020202020204" pitchFamily="34" charset="0"/>
              <a:cs typeface="Times New Roman" pitchFamily="18" charset="0"/>
            </a:endParaRPr>
          </a:p>
          <a:p>
            <a:pPr marL="285750" lvl="1" indent="-280988" algn="just">
              <a:buFont typeface="Arial" pitchFamily="34" charset="0"/>
              <a:buChar char="•"/>
              <a:defRPr/>
            </a:pPr>
            <a:r>
              <a:rPr lang="en-US" sz="1800" dirty="0">
                <a:latin typeface="Trebuchet MS" panose="020B0603020202020204" pitchFamily="34" charset="0"/>
                <a:cs typeface="Times New Roman" pitchFamily="18" charset="0"/>
              </a:rPr>
              <a:t>Providing world class technology solutions in a very cost effective way</a:t>
            </a:r>
          </a:p>
          <a:p>
            <a:pPr marL="4762" lvl="1" algn="just">
              <a:defRPr/>
            </a:pPr>
            <a:endParaRPr lang="en-US" sz="1800" dirty="0">
              <a:latin typeface="Trebuchet MS" panose="020B0603020202020204" pitchFamily="34" charset="0"/>
              <a:cs typeface="Times New Roman" pitchFamily="18" charset="0"/>
            </a:endParaRPr>
          </a:p>
          <a:p>
            <a:pPr marL="285750" lvl="1" indent="-280988" algn="just">
              <a:buFont typeface="Arial" pitchFamily="34" charset="0"/>
              <a:buChar char="•"/>
              <a:defRPr/>
            </a:pPr>
            <a:r>
              <a:rPr lang="en-US" sz="1800" dirty="0">
                <a:latin typeface="Trebuchet MS" panose="020B0603020202020204" pitchFamily="34" charset="0"/>
                <a:cs typeface="Times New Roman" pitchFamily="18" charset="0"/>
              </a:rPr>
              <a:t>Conduct business in a way that mutually benefits both clients and employees</a:t>
            </a:r>
          </a:p>
          <a:p>
            <a:pPr marL="4762" lvl="1" algn="just">
              <a:defRPr/>
            </a:pPr>
            <a:endParaRPr lang="en-US" sz="1800" dirty="0">
              <a:latin typeface="Trebuchet MS" panose="020B0603020202020204" pitchFamily="34" charset="0"/>
              <a:cs typeface="Times New Roman" pitchFamily="18" charset="0"/>
            </a:endParaRPr>
          </a:p>
          <a:p>
            <a:pPr marL="285750" lvl="1" indent="-280988" algn="just">
              <a:buFont typeface="Arial" pitchFamily="34" charset="0"/>
              <a:buChar char="•"/>
              <a:defRPr/>
            </a:pPr>
            <a:r>
              <a:rPr lang="en-US" sz="1800" dirty="0">
                <a:latin typeface="Trebuchet MS" panose="020B0603020202020204" pitchFamily="34" charset="0"/>
                <a:cs typeface="Times New Roman" pitchFamily="18" charset="0"/>
              </a:rPr>
              <a:t>Making people happy through technology and service</a:t>
            </a:r>
          </a:p>
          <a:p>
            <a:pPr marL="4762" lvl="1" algn="just">
              <a:defRPr/>
            </a:pPr>
            <a:endParaRPr lang="en-US" sz="1800" dirty="0">
              <a:latin typeface="Trebuchet MS" panose="020B0603020202020204" pitchFamily="34" charset="0"/>
              <a:cs typeface="Times New Roman" pitchFamily="18" charset="0"/>
            </a:endParaRPr>
          </a:p>
          <a:p>
            <a:pPr marL="285750" lvl="1" indent="-280988" algn="just">
              <a:buFont typeface="Arial" pitchFamily="34" charset="0"/>
              <a:buChar char="•"/>
              <a:defRPr/>
            </a:pPr>
            <a:r>
              <a:rPr lang="en-US" sz="1800" dirty="0">
                <a:latin typeface="Trebuchet MS" panose="020B0603020202020204" pitchFamily="34" charset="0"/>
                <a:cs typeface="Times New Roman" pitchFamily="18" charset="0"/>
              </a:rPr>
              <a:t>Making clients aware of new technology</a:t>
            </a:r>
          </a:p>
          <a:p>
            <a:pPr marL="4762" lvl="1" algn="just">
              <a:defRPr/>
            </a:pPr>
            <a:endParaRPr lang="en-US" sz="1800" dirty="0">
              <a:latin typeface="Trebuchet MS" panose="020B0603020202020204" pitchFamily="34" charset="0"/>
              <a:cs typeface="Times New Roman" pitchFamily="18" charset="0"/>
            </a:endParaRPr>
          </a:p>
          <a:p>
            <a:pPr marL="285750" lvl="1" indent="-280988" algn="just">
              <a:buFont typeface="Arial" pitchFamily="34" charset="0"/>
              <a:buChar char="•"/>
              <a:defRPr/>
            </a:pPr>
            <a:r>
              <a:rPr lang="en-US" sz="1800" dirty="0">
                <a:latin typeface="Trebuchet MS" panose="020B0603020202020204" pitchFamily="34" charset="0"/>
                <a:cs typeface="Times New Roman" pitchFamily="18" charset="0"/>
              </a:rPr>
              <a:t>Developing pool of highly skilled IT professional</a:t>
            </a:r>
          </a:p>
          <a:p>
            <a:pPr marL="285750" lvl="1" indent="-280988" algn="just">
              <a:buFont typeface="Arial" pitchFamily="34" charset="0"/>
              <a:buChar char="•"/>
              <a:defRPr/>
            </a:pPr>
            <a:endParaRPr lang="en-US" sz="1800" dirty="0">
              <a:latin typeface="Trebuchet MS" panose="020B0603020202020204" pitchFamily="34" charset="0"/>
              <a:cs typeface="Times New Roman" pitchFamily="18" charset="0"/>
            </a:endParaRPr>
          </a:p>
          <a:p>
            <a:pPr marL="285750" lvl="1" indent="-280988" algn="just">
              <a:buFont typeface="Arial" pitchFamily="34" charset="0"/>
              <a:buChar char="•"/>
              <a:defRPr/>
            </a:pPr>
            <a:r>
              <a:rPr lang="en-US" sz="1800" dirty="0">
                <a:latin typeface="Trebuchet MS" panose="020B0603020202020204" pitchFamily="34" charset="0"/>
                <a:cs typeface="Times New Roman" pitchFamily="18" charset="0"/>
              </a:rPr>
              <a:t>Creating new way of employment and strengthen country through IT </a:t>
            </a:r>
          </a:p>
          <a:p>
            <a:pPr marL="285750" indent="-280988" algn="just"/>
            <a:endParaRPr lang="en-US" sz="1800" dirty="0">
              <a:solidFill>
                <a:schemeClr val="bg1"/>
              </a:solidFill>
              <a:latin typeface="Trebuchet MS" panose="020B0603020202020204" pitchFamily="34" charset="0"/>
            </a:endParaRPr>
          </a:p>
        </p:txBody>
      </p:sp>
      <p:cxnSp>
        <p:nvCxnSpPr>
          <p:cNvPr id="12" name="Straight Connector 11">
            <a:extLst>
              <a:ext uri="{FF2B5EF4-FFF2-40B4-BE49-F238E27FC236}">
                <a16:creationId xmlns:a16="http://schemas.microsoft.com/office/drawing/2014/main" id="{7B94C925-7C54-41FE-91C7-D03F87A551B5}"/>
              </a:ext>
            </a:extLst>
          </p:cNvPr>
          <p:cNvCxnSpPr>
            <a:cxnSpLocks/>
          </p:cNvCxnSpPr>
          <p:nvPr/>
        </p:nvCxnSpPr>
        <p:spPr>
          <a:xfrm>
            <a:off x="3084095" y="1138550"/>
            <a:ext cx="0" cy="457645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Content Placeholder 3">
            <a:extLst>
              <a:ext uri="{FF2B5EF4-FFF2-40B4-BE49-F238E27FC236}">
                <a16:creationId xmlns:a16="http://schemas.microsoft.com/office/drawing/2014/main" id="{E362EA2E-47B7-4E3A-873B-2386BDE229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846973"/>
            <a:ext cx="2713789" cy="773430"/>
          </a:xfrm>
          <a:prstGeom prst="rect">
            <a:avLst/>
          </a:prstGeom>
        </p:spPr>
      </p:pic>
      <p:pic>
        <p:nvPicPr>
          <p:cNvPr id="10" name="Picture 9">
            <a:extLst>
              <a:ext uri="{FF2B5EF4-FFF2-40B4-BE49-F238E27FC236}">
                <a16:creationId xmlns:a16="http://schemas.microsoft.com/office/drawing/2014/main" id="{7AB5A410-EA03-4639-8551-22BE8C5BF3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
        <p:nvSpPr>
          <p:cNvPr id="13" name="Rectangle 12">
            <a:extLst>
              <a:ext uri="{FF2B5EF4-FFF2-40B4-BE49-F238E27FC236}">
                <a16:creationId xmlns:a16="http://schemas.microsoft.com/office/drawing/2014/main" id="{04A52EB2-5CB8-40DC-8E2E-E654BCCCFE27}"/>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spTree>
    <p:extLst>
      <p:ext uri="{BB962C8B-B14F-4D97-AF65-F5344CB8AC3E}">
        <p14:creationId xmlns:p14="http://schemas.microsoft.com/office/powerpoint/2010/main" val="397561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fade">
                                      <p:cBhvr>
                                        <p:cTn id="32" dur="500"/>
                                        <p:tgtEl>
                                          <p:spTgt spid="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animEffect transition="in" filter="fade">
                                      <p:cBhvr>
                                        <p:cTn id="37"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29E5C5-C140-496D-A670-988A5C37E9BE}"/>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0" y="0"/>
            <a:ext cx="6934200" cy="485113"/>
          </a:xfrm>
        </p:spPr>
        <p:txBody>
          <a:bodyPr>
            <a:noAutofit/>
          </a:bodyPr>
          <a:lstStyle/>
          <a:p>
            <a:r>
              <a:rPr lang="en-US" sz="3200" dirty="0">
                <a:solidFill>
                  <a:schemeClr val="bg1"/>
                </a:solidFill>
                <a:latin typeface="Arial" panose="020B0604020202020204" pitchFamily="34" charset="0"/>
                <a:cs typeface="Arial" panose="020B0604020202020204" pitchFamily="34" charset="0"/>
              </a:rPr>
              <a:t>OP Registration Screen</a:t>
            </a:r>
          </a:p>
        </p:txBody>
      </p:sp>
      <p:pic>
        <p:nvPicPr>
          <p:cNvPr id="9" name="Picture 8">
            <a:extLst>
              <a:ext uri="{FF2B5EF4-FFF2-40B4-BE49-F238E27FC236}">
                <a16:creationId xmlns:a16="http://schemas.microsoft.com/office/drawing/2014/main" id="{4825AFAD-DDD3-49BA-B6FC-5941640AA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6" y="762000"/>
            <a:ext cx="9144000" cy="3048320"/>
          </a:xfrm>
          <a:prstGeom prst="rect">
            <a:avLst/>
          </a:prstGeom>
        </p:spPr>
      </p:pic>
      <p:pic>
        <p:nvPicPr>
          <p:cNvPr id="11" name="Picture 10">
            <a:extLst>
              <a:ext uri="{FF2B5EF4-FFF2-40B4-BE49-F238E27FC236}">
                <a16:creationId xmlns:a16="http://schemas.microsoft.com/office/drawing/2014/main" id="{8AFD9840-F919-4F87-A410-B7135D32A4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 y="3429000"/>
            <a:ext cx="9144000" cy="3193804"/>
          </a:xfrm>
          <a:prstGeom prst="rect">
            <a:avLst/>
          </a:prstGeom>
        </p:spPr>
      </p:pic>
      <p:sp>
        <p:nvSpPr>
          <p:cNvPr id="12" name="Rectangle 11">
            <a:extLst>
              <a:ext uri="{FF2B5EF4-FFF2-40B4-BE49-F238E27FC236}">
                <a16:creationId xmlns:a16="http://schemas.microsoft.com/office/drawing/2014/main" id="{FB527091-2A7B-46B1-9B33-812F461B0CE6}"/>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3" name="Picture 12">
            <a:extLst>
              <a:ext uri="{FF2B5EF4-FFF2-40B4-BE49-F238E27FC236}">
                <a16:creationId xmlns:a16="http://schemas.microsoft.com/office/drawing/2014/main" id="{1450BD44-6AC4-44A6-B96E-102617D773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321318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8FE26A-9478-473B-B8C4-26E26582DD21}"/>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30E319FD-81DA-4ED1-8EBE-3A6530D1A652}"/>
              </a:ext>
            </a:extLst>
          </p:cNvPr>
          <p:cNvSpPr txBox="1">
            <a:spLocks/>
          </p:cNvSpPr>
          <p:nvPr/>
        </p:nvSpPr>
        <p:spPr>
          <a:xfrm>
            <a:off x="457200" y="2133600"/>
            <a:ext cx="8077200" cy="1828800"/>
          </a:xfrm>
          <a:prstGeom prst="rect">
            <a:avLst/>
          </a:prstGeom>
        </p:spPr>
        <p:txBody>
          <a:bodyPr vert="horz"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rtl="0" eaLnBrk="1" fontAlgn="base" hangingPunct="1">
              <a:spcBef>
                <a:spcPct val="0"/>
              </a:spcBef>
              <a:spcAft>
                <a:spcPct val="0"/>
              </a:spcAft>
              <a:defRPr sz="3200" b="1" kern="1200">
                <a:solidFill>
                  <a:schemeClr val="tx2"/>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2pPr>
            <a:lvl3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3pPr>
            <a:lvl4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4pPr>
            <a:lvl5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pPr algn="ctr"/>
            <a:r>
              <a:rPr lang="en-US" sz="4800" cap="all" dirty="0">
                <a:ln/>
                <a:solidFill>
                  <a:srgbClr val="70D01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IP patient BILLING</a:t>
            </a:r>
          </a:p>
        </p:txBody>
      </p:sp>
      <p:sp>
        <p:nvSpPr>
          <p:cNvPr id="8" name="Rectangle 7">
            <a:extLst>
              <a:ext uri="{FF2B5EF4-FFF2-40B4-BE49-F238E27FC236}">
                <a16:creationId xmlns:a16="http://schemas.microsoft.com/office/drawing/2014/main" id="{02106850-BE37-4596-B9C1-5ABB10C61F05}"/>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9" name="Picture 8">
            <a:extLst>
              <a:ext uri="{FF2B5EF4-FFF2-40B4-BE49-F238E27FC236}">
                <a16:creationId xmlns:a16="http://schemas.microsoft.com/office/drawing/2014/main" id="{43338820-096E-4E39-A4A5-F5EF09FCB9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261610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F9C3E5-9F74-478F-8066-55D4D4EA06BC}"/>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0" y="0"/>
            <a:ext cx="6347713" cy="685800"/>
          </a:xfrm>
        </p:spPr>
        <p:txBody>
          <a:bodyPr>
            <a:normAutofit/>
          </a:bodyPr>
          <a:lstStyle/>
          <a:p>
            <a:r>
              <a:rPr lang="en-US" sz="3200" dirty="0">
                <a:solidFill>
                  <a:schemeClr val="bg1"/>
                </a:solidFill>
                <a:latin typeface="Arial" panose="020B0604020202020204" pitchFamily="34" charset="0"/>
                <a:cs typeface="Arial" panose="020B0604020202020204" pitchFamily="34" charset="0"/>
              </a:rPr>
              <a:t>Features</a:t>
            </a:r>
            <a:endParaRPr lang="en-IN" sz="32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783539"/>
            <a:ext cx="7988106" cy="5824660"/>
          </a:xfrm>
        </p:spPr>
        <p:txBody>
          <a:bodyPr>
            <a:noAutofit/>
          </a:bodyPr>
          <a:lstStyle/>
          <a:p>
            <a:pPr fontAlgn="base"/>
            <a:r>
              <a:rPr lang="en-US" sz="1800" dirty="0">
                <a:latin typeface="Trebuchet MS" panose="020B0603020202020204" pitchFamily="34" charset="0"/>
              </a:rPr>
              <a:t>Patient cost estimate</a:t>
            </a:r>
          </a:p>
          <a:p>
            <a:pPr fontAlgn="base"/>
            <a:r>
              <a:rPr lang="en-US" sz="1800" dirty="0">
                <a:latin typeface="Trebuchet MS" panose="020B0603020202020204" pitchFamily="34" charset="0"/>
              </a:rPr>
              <a:t>Multi-level admission process (admission requests, request approvals, admission cost estimate, bed allocation and final admission)</a:t>
            </a:r>
          </a:p>
          <a:p>
            <a:pPr fontAlgn="base"/>
            <a:r>
              <a:rPr lang="en-US" sz="1800" dirty="0">
                <a:latin typeface="Trebuchet MS" panose="020B0603020202020204" pitchFamily="34" charset="0"/>
              </a:rPr>
              <a:t>Patient room transfer</a:t>
            </a:r>
          </a:p>
          <a:p>
            <a:pPr fontAlgn="base"/>
            <a:r>
              <a:rPr lang="en-US" sz="1800" dirty="0">
                <a:latin typeface="Trebuchet MS" panose="020B0603020202020204" pitchFamily="34" charset="0"/>
              </a:rPr>
              <a:t>Physician Order Entry, Progress notes/Round reports</a:t>
            </a:r>
          </a:p>
          <a:p>
            <a:pPr fontAlgn="base"/>
            <a:r>
              <a:rPr lang="en-US" sz="1800" dirty="0">
                <a:latin typeface="Trebuchet MS" panose="020B0603020202020204" pitchFamily="34" charset="0"/>
              </a:rPr>
              <a:t>Lab , Radiology and Pharmacy Billing</a:t>
            </a:r>
          </a:p>
          <a:p>
            <a:pPr fontAlgn="base"/>
            <a:r>
              <a:rPr lang="en-US" sz="1800" dirty="0">
                <a:latin typeface="Trebuchet MS" panose="020B0603020202020204" pitchFamily="34" charset="0"/>
              </a:rPr>
              <a:t>Nursing notes</a:t>
            </a:r>
          </a:p>
          <a:p>
            <a:pPr fontAlgn="base"/>
            <a:r>
              <a:rPr lang="en-US" sz="1800" dirty="0">
                <a:latin typeface="Trebuchet MS" panose="020B0603020202020204" pitchFamily="34" charset="0"/>
              </a:rPr>
              <a:t>Generate discharge notification</a:t>
            </a:r>
          </a:p>
          <a:p>
            <a:pPr fontAlgn="base"/>
            <a:r>
              <a:rPr lang="en-US" sz="1800" dirty="0">
                <a:latin typeface="Trebuchet MS" panose="020B0603020202020204" pitchFamily="34" charset="0"/>
              </a:rPr>
              <a:t>Patient discharge and discharge summary</a:t>
            </a:r>
          </a:p>
          <a:p>
            <a:pPr fontAlgn="base"/>
            <a:r>
              <a:rPr lang="en-US" sz="1800" dirty="0">
                <a:latin typeface="Trebuchet MS" panose="020B0603020202020204" pitchFamily="34" charset="0"/>
              </a:rPr>
              <a:t>Capture all Delivery details</a:t>
            </a:r>
          </a:p>
          <a:p>
            <a:pPr fontAlgn="base"/>
            <a:r>
              <a:rPr lang="en-US" sz="1800" dirty="0">
                <a:latin typeface="Trebuchet MS" panose="020B0603020202020204" pitchFamily="34" charset="0"/>
              </a:rPr>
              <a:t>Operation Theatre scheduling</a:t>
            </a:r>
          </a:p>
          <a:p>
            <a:pPr fontAlgn="base"/>
            <a:r>
              <a:rPr lang="en-US" sz="1800" dirty="0">
                <a:latin typeface="Trebuchet MS" panose="020B0603020202020204" pitchFamily="34" charset="0"/>
              </a:rPr>
              <a:t>Pre and postoperative Doctor notes</a:t>
            </a:r>
          </a:p>
          <a:p>
            <a:pPr fontAlgn="base"/>
            <a:r>
              <a:rPr lang="en-US" sz="1800" dirty="0">
                <a:latin typeface="Trebuchet MS" panose="020B0603020202020204" pitchFamily="34" charset="0"/>
              </a:rPr>
              <a:t> Medical administration consent form (Authorization)</a:t>
            </a:r>
          </a:p>
          <a:p>
            <a:pPr fontAlgn="base"/>
            <a:r>
              <a:rPr lang="en-US" sz="1800" dirty="0">
                <a:latin typeface="Trebuchet MS" panose="020B0603020202020204" pitchFamily="34" charset="0"/>
              </a:rPr>
              <a:t>Quick Discharge</a:t>
            </a:r>
          </a:p>
          <a:p>
            <a:pPr fontAlgn="base"/>
            <a:r>
              <a:rPr lang="en-US" sz="1800" dirty="0">
                <a:latin typeface="Trebuchet MS" panose="020B0603020202020204" pitchFamily="34" charset="0"/>
              </a:rPr>
              <a:t>Surgical Items charge </a:t>
            </a:r>
          </a:p>
          <a:p>
            <a:endParaRPr lang="en-IN" sz="1400" dirty="0"/>
          </a:p>
        </p:txBody>
      </p:sp>
      <p:sp>
        <p:nvSpPr>
          <p:cNvPr id="9" name="Rectangle 8">
            <a:extLst>
              <a:ext uri="{FF2B5EF4-FFF2-40B4-BE49-F238E27FC236}">
                <a16:creationId xmlns:a16="http://schemas.microsoft.com/office/drawing/2014/main" id="{D45E1BF4-D09A-4BC9-A571-F656766AED69}"/>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0" name="Picture 9">
            <a:extLst>
              <a:ext uri="{FF2B5EF4-FFF2-40B4-BE49-F238E27FC236}">
                <a16:creationId xmlns:a16="http://schemas.microsoft.com/office/drawing/2014/main" id="{B61C4443-218E-4F8C-95A5-DBEB5A2E5C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247310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4DE492-9C45-47B7-B7B4-CB89A6523ACE}"/>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F5D72C-8DB2-4F89-B43C-9C7B4456EF75}"/>
              </a:ext>
            </a:extLst>
          </p:cNvPr>
          <p:cNvSpPr>
            <a:spLocks noGrp="1"/>
          </p:cNvSpPr>
          <p:nvPr>
            <p:ph type="title"/>
          </p:nvPr>
        </p:nvSpPr>
        <p:spPr>
          <a:xfrm>
            <a:off x="0" y="0"/>
            <a:ext cx="6347713" cy="1320800"/>
          </a:xfrm>
        </p:spPr>
        <p:txBody>
          <a:bodyPr>
            <a:normAutofit/>
          </a:bodyPr>
          <a:lstStyle/>
          <a:p>
            <a:r>
              <a:rPr lang="en-US" sz="3200" dirty="0">
                <a:solidFill>
                  <a:schemeClr val="bg1"/>
                </a:solidFill>
                <a:latin typeface="Arial" panose="020B0604020202020204" pitchFamily="34" charset="0"/>
                <a:cs typeface="Arial" panose="020B0604020202020204" pitchFamily="34" charset="0"/>
              </a:rPr>
              <a:t>IP-BILLING SCREEN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0"/>
            <a:ext cx="8824404" cy="31985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463239"/>
            <a:ext cx="8839200" cy="2632761"/>
          </a:xfrm>
          <a:prstGeom prst="rect">
            <a:avLst/>
          </a:prstGeom>
        </p:spPr>
      </p:pic>
      <p:sp>
        <p:nvSpPr>
          <p:cNvPr id="10" name="Rectangle 9">
            <a:extLst>
              <a:ext uri="{FF2B5EF4-FFF2-40B4-BE49-F238E27FC236}">
                <a16:creationId xmlns:a16="http://schemas.microsoft.com/office/drawing/2014/main" id="{8E6FDDAF-1A55-469B-97CF-A9FB75E23FE0}"/>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1" name="Picture 10">
            <a:extLst>
              <a:ext uri="{FF2B5EF4-FFF2-40B4-BE49-F238E27FC236}">
                <a16:creationId xmlns:a16="http://schemas.microsoft.com/office/drawing/2014/main" id="{213382D6-B449-4C65-A4A6-A2A7EEB1B8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249475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E1183A-31DF-4BF9-8555-3AF51E55DE82}"/>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0AB526BE-22B5-4255-B97C-D5209A6190D0}"/>
              </a:ext>
            </a:extLst>
          </p:cNvPr>
          <p:cNvSpPr txBox="1">
            <a:spLocks/>
          </p:cNvSpPr>
          <p:nvPr/>
        </p:nvSpPr>
        <p:spPr>
          <a:xfrm>
            <a:off x="838200" y="2209800"/>
            <a:ext cx="8077200" cy="1828800"/>
          </a:xfrm>
          <a:prstGeom prst="rect">
            <a:avLst/>
          </a:prstGeom>
        </p:spPr>
        <p:txBody>
          <a:bodyPr vert="horz"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rtl="0" eaLnBrk="1" fontAlgn="base" hangingPunct="1">
              <a:spcBef>
                <a:spcPct val="0"/>
              </a:spcBef>
              <a:spcAft>
                <a:spcPct val="0"/>
              </a:spcAft>
              <a:defRPr sz="3200" b="1" kern="1200">
                <a:solidFill>
                  <a:schemeClr val="tx2"/>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2pPr>
            <a:lvl3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3pPr>
            <a:lvl4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4pPr>
            <a:lvl5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pPr algn="ctr"/>
            <a:r>
              <a:rPr lang="en-US" sz="4800" cap="all" dirty="0">
                <a:ln/>
                <a:solidFill>
                  <a:srgbClr val="70D01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EMERGENCY DEPARTMENT</a:t>
            </a:r>
          </a:p>
        </p:txBody>
      </p:sp>
      <p:sp>
        <p:nvSpPr>
          <p:cNvPr id="8" name="Rectangle 7">
            <a:extLst>
              <a:ext uri="{FF2B5EF4-FFF2-40B4-BE49-F238E27FC236}">
                <a16:creationId xmlns:a16="http://schemas.microsoft.com/office/drawing/2014/main" id="{B51ABCBA-1C74-48EA-AB83-0F6DA397F879}"/>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9" name="Picture 8">
            <a:extLst>
              <a:ext uri="{FF2B5EF4-FFF2-40B4-BE49-F238E27FC236}">
                <a16:creationId xmlns:a16="http://schemas.microsoft.com/office/drawing/2014/main" id="{73F5704A-2A08-4428-BDAA-0DE638C1FE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388789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15C6BA-AE2D-44C8-8967-59ED3E4B2FB7}"/>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3DD702-B452-4837-B246-D62368190D98}"/>
              </a:ext>
            </a:extLst>
          </p:cNvPr>
          <p:cNvSpPr>
            <a:spLocks noGrp="1"/>
          </p:cNvSpPr>
          <p:nvPr>
            <p:ph type="title"/>
          </p:nvPr>
        </p:nvSpPr>
        <p:spPr>
          <a:xfrm>
            <a:off x="0" y="0"/>
            <a:ext cx="6347713" cy="1320800"/>
          </a:xfrm>
        </p:spPr>
        <p:txBody>
          <a:bodyPr>
            <a:normAutofit/>
          </a:bodyPr>
          <a:lstStyle/>
          <a:p>
            <a:r>
              <a:rPr lang="en-US" sz="3200" dirty="0">
                <a:solidFill>
                  <a:schemeClr val="bg1"/>
                </a:solidFill>
                <a:latin typeface="Arial" panose="020B0604020202020204" pitchFamily="34" charset="0"/>
                <a:cs typeface="Arial" panose="020B0604020202020204" pitchFamily="34" charset="0"/>
              </a:rPr>
              <a:t>Emergency Department</a:t>
            </a:r>
          </a:p>
        </p:txBody>
      </p:sp>
      <p:sp>
        <p:nvSpPr>
          <p:cNvPr id="3" name="Content Placeholder 2">
            <a:extLst>
              <a:ext uri="{FF2B5EF4-FFF2-40B4-BE49-F238E27FC236}">
                <a16:creationId xmlns:a16="http://schemas.microsoft.com/office/drawing/2014/main" id="{C0F32751-7EDE-43A8-A484-A65724421D84}"/>
              </a:ext>
            </a:extLst>
          </p:cNvPr>
          <p:cNvSpPr>
            <a:spLocks noGrp="1"/>
          </p:cNvSpPr>
          <p:nvPr>
            <p:ph idx="1"/>
          </p:nvPr>
        </p:nvSpPr>
        <p:spPr>
          <a:xfrm>
            <a:off x="152400" y="838200"/>
            <a:ext cx="8962189" cy="5105400"/>
          </a:xfrm>
        </p:spPr>
        <p:txBody>
          <a:bodyPr>
            <a:noAutofit/>
          </a:bodyPr>
          <a:lstStyle/>
          <a:p>
            <a:pPr marL="285750" indent="-285750" fontAlgn="base"/>
            <a:r>
              <a:rPr lang="en-US" sz="1800" dirty="0">
                <a:latin typeface="Trebuchet MS" panose="020B0603020202020204" pitchFamily="34" charset="0"/>
                <a:cs typeface="Calibri" panose="020F0502020204030204" pitchFamily="34" charset="0"/>
              </a:rPr>
              <a:t>Enable emergency registration of patients by capturing key registration details</a:t>
            </a:r>
          </a:p>
          <a:p>
            <a:pPr marL="285750" indent="-285750" fontAlgn="base"/>
            <a:endParaRPr lang="en-US" sz="1800" dirty="0">
              <a:latin typeface="Trebuchet MS" panose="020B0603020202020204" pitchFamily="34" charset="0"/>
              <a:cs typeface="Calibri" panose="020F0502020204030204" pitchFamily="34" charset="0"/>
            </a:endParaRPr>
          </a:p>
          <a:p>
            <a:pPr marL="285750" indent="-285750" fontAlgn="base"/>
            <a:r>
              <a:rPr lang="en-US" sz="1800" dirty="0">
                <a:latin typeface="Trebuchet MS" panose="020B0603020202020204" pitchFamily="34" charset="0"/>
                <a:cs typeface="Calibri" panose="020F0502020204030204" pitchFamily="34" charset="0"/>
              </a:rPr>
              <a:t>Facility to capture details about condition of patient during arrival and mode of arrival</a:t>
            </a:r>
          </a:p>
          <a:p>
            <a:pPr marL="285750" indent="-285750" fontAlgn="base"/>
            <a:endParaRPr lang="en-US" sz="1800" dirty="0">
              <a:latin typeface="Trebuchet MS" panose="020B0603020202020204" pitchFamily="34" charset="0"/>
              <a:cs typeface="Calibri" panose="020F0502020204030204" pitchFamily="34" charset="0"/>
            </a:endParaRPr>
          </a:p>
          <a:p>
            <a:pPr marL="285750" indent="-285750" fontAlgn="base"/>
            <a:r>
              <a:rPr lang="en-US" sz="1800" dirty="0">
                <a:latin typeface="Trebuchet MS" panose="020B0603020202020204" pitchFamily="34" charset="0"/>
                <a:cs typeface="Calibri" panose="020F0502020204030204" pitchFamily="34" charset="0"/>
              </a:rPr>
              <a:t>Record and view the various activities performed by the nurse (notes, vitals, drugs etc.)</a:t>
            </a:r>
          </a:p>
          <a:p>
            <a:pPr marL="285750" indent="-285750" fontAlgn="base"/>
            <a:endParaRPr lang="en-US" sz="1800" dirty="0">
              <a:latin typeface="Trebuchet MS" panose="020B0603020202020204" pitchFamily="34" charset="0"/>
              <a:cs typeface="Calibri" panose="020F0502020204030204" pitchFamily="34" charset="0"/>
            </a:endParaRPr>
          </a:p>
          <a:p>
            <a:pPr marL="285750" indent="-285750" fontAlgn="base"/>
            <a:r>
              <a:rPr lang="en-US" sz="1800" dirty="0">
                <a:latin typeface="Trebuchet MS" panose="020B0603020202020204" pitchFamily="34" charset="0"/>
                <a:cs typeface="Calibri" panose="020F0502020204030204" pitchFamily="34" charset="0"/>
              </a:rPr>
              <a:t>Move patient from emergency to ward</a:t>
            </a:r>
          </a:p>
          <a:p>
            <a:pPr marL="285750" indent="-285750" fontAlgn="base"/>
            <a:endParaRPr lang="en-US" sz="1800" dirty="0">
              <a:latin typeface="Trebuchet MS" panose="020B0603020202020204" pitchFamily="34" charset="0"/>
              <a:cs typeface="Calibri" panose="020F0502020204030204" pitchFamily="34" charset="0"/>
            </a:endParaRPr>
          </a:p>
          <a:p>
            <a:pPr marL="285750" indent="-285750" fontAlgn="base"/>
            <a:r>
              <a:rPr lang="en-US" sz="1800" dirty="0">
                <a:latin typeface="Trebuchet MS" panose="020B0603020202020204" pitchFamily="34" charset="0"/>
                <a:cs typeface="Calibri" panose="020F0502020204030204" pitchFamily="34" charset="0"/>
              </a:rPr>
              <a:t>Facility to manage user </a:t>
            </a:r>
          </a:p>
          <a:p>
            <a:pPr marL="285750" indent="-285750" fontAlgn="base"/>
            <a:endParaRPr lang="en-US" sz="1800" dirty="0">
              <a:latin typeface="Trebuchet MS" panose="020B0603020202020204" pitchFamily="34" charset="0"/>
              <a:cs typeface="Calibri" panose="020F0502020204030204" pitchFamily="34" charset="0"/>
            </a:endParaRPr>
          </a:p>
          <a:p>
            <a:pPr marL="285750" indent="-285750" fontAlgn="base"/>
            <a:r>
              <a:rPr lang="en-US" sz="1800" dirty="0">
                <a:latin typeface="Trebuchet MS" panose="020B0603020202020204" pitchFamily="34" charset="0"/>
                <a:cs typeface="Calibri" panose="020F0502020204030204" pitchFamily="34" charset="0"/>
              </a:rPr>
              <a:t>Special nursing station for emergency department</a:t>
            </a:r>
          </a:p>
          <a:p>
            <a:pPr marL="0" indent="0">
              <a:buNone/>
            </a:pPr>
            <a:br>
              <a:rPr lang="en-US" dirty="0">
                <a:latin typeface="+mj-lt"/>
              </a:rPr>
            </a:br>
            <a:endParaRPr lang="en-IN" dirty="0">
              <a:latin typeface="+mj-lt"/>
            </a:endParaRPr>
          </a:p>
          <a:p>
            <a:endParaRPr lang="en-US" dirty="0">
              <a:latin typeface="+mj-lt"/>
            </a:endParaRPr>
          </a:p>
        </p:txBody>
      </p:sp>
      <p:sp>
        <p:nvSpPr>
          <p:cNvPr id="9" name="Rectangle 8">
            <a:extLst>
              <a:ext uri="{FF2B5EF4-FFF2-40B4-BE49-F238E27FC236}">
                <a16:creationId xmlns:a16="http://schemas.microsoft.com/office/drawing/2014/main" id="{9381BBC0-945F-4FF8-9206-A3F61757AA47}"/>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0" name="Picture 9">
            <a:extLst>
              <a:ext uri="{FF2B5EF4-FFF2-40B4-BE49-F238E27FC236}">
                <a16:creationId xmlns:a16="http://schemas.microsoft.com/office/drawing/2014/main" id="{93C5A8A0-FD2C-4967-8277-F547017C12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2240868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628F4A-26E9-4299-BA9D-569FEF2C9FCD}"/>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6347713" cy="576775"/>
          </a:xfrm>
        </p:spPr>
        <p:txBody>
          <a:bodyPr>
            <a:noAutofit/>
          </a:bodyPr>
          <a:lstStyle/>
          <a:p>
            <a:r>
              <a:rPr lang="en-US" sz="3200" dirty="0">
                <a:solidFill>
                  <a:schemeClr val="bg1"/>
                </a:solidFill>
                <a:latin typeface="Arial" panose="020B0604020202020204" pitchFamily="34" charset="0"/>
                <a:cs typeface="Arial" panose="020B0604020202020204" pitchFamily="34" charset="0"/>
              </a:rPr>
              <a:t>Emergency Management</a:t>
            </a:r>
            <a:endParaRPr lang="en-IN" sz="32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73" y="838200"/>
            <a:ext cx="9144000" cy="5029200"/>
          </a:xfrm>
          <a:prstGeom prst="rect">
            <a:avLst/>
          </a:prstGeom>
        </p:spPr>
      </p:pic>
      <p:sp>
        <p:nvSpPr>
          <p:cNvPr id="9" name="Rectangle 8">
            <a:extLst>
              <a:ext uri="{FF2B5EF4-FFF2-40B4-BE49-F238E27FC236}">
                <a16:creationId xmlns:a16="http://schemas.microsoft.com/office/drawing/2014/main" id="{28A94080-4EA9-4A60-821F-0551E922DC4F}"/>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0" name="Picture 9">
            <a:extLst>
              <a:ext uri="{FF2B5EF4-FFF2-40B4-BE49-F238E27FC236}">
                <a16:creationId xmlns:a16="http://schemas.microsoft.com/office/drawing/2014/main" id="{D7721503-7D41-4F5B-93FA-17FE87CBC9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383257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612EA6-346F-4F3C-AEFE-8BF071623C74}"/>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5BB3130E-6C2B-4651-9D12-E916D9A92310}"/>
              </a:ext>
            </a:extLst>
          </p:cNvPr>
          <p:cNvSpPr txBox="1">
            <a:spLocks/>
          </p:cNvSpPr>
          <p:nvPr/>
        </p:nvSpPr>
        <p:spPr>
          <a:xfrm>
            <a:off x="762000" y="2133600"/>
            <a:ext cx="8077200" cy="1828800"/>
          </a:xfrm>
          <a:prstGeom prst="rect">
            <a:avLst/>
          </a:prstGeom>
        </p:spPr>
        <p:txBody>
          <a:bodyPr vert="horz"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rtl="0" eaLnBrk="1" fontAlgn="base" hangingPunct="1">
              <a:spcBef>
                <a:spcPct val="0"/>
              </a:spcBef>
              <a:spcAft>
                <a:spcPct val="0"/>
              </a:spcAft>
              <a:defRPr sz="3200" b="1" kern="1200">
                <a:solidFill>
                  <a:schemeClr val="tx2"/>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2pPr>
            <a:lvl3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3pPr>
            <a:lvl4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4pPr>
            <a:lvl5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pPr algn="ctr"/>
            <a:r>
              <a:rPr lang="en-US" sz="4800" cap="all" dirty="0">
                <a:ln/>
                <a:solidFill>
                  <a:srgbClr val="70D01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LAB / RADIOLODY BILLING</a:t>
            </a:r>
          </a:p>
        </p:txBody>
      </p:sp>
      <p:sp>
        <p:nvSpPr>
          <p:cNvPr id="8" name="Rectangle 7">
            <a:extLst>
              <a:ext uri="{FF2B5EF4-FFF2-40B4-BE49-F238E27FC236}">
                <a16:creationId xmlns:a16="http://schemas.microsoft.com/office/drawing/2014/main" id="{C3696FCC-6B9D-4B06-A59D-5F8ED1B65F58}"/>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9" name="Picture 8">
            <a:extLst>
              <a:ext uri="{FF2B5EF4-FFF2-40B4-BE49-F238E27FC236}">
                <a16:creationId xmlns:a16="http://schemas.microsoft.com/office/drawing/2014/main" id="{359925BF-D33F-4ECF-AA96-0434E3DA31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392209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DAC25-F4DC-4602-B0E8-FC7D0BD33749}"/>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7461E8-0FDB-4873-8B48-962696D4F145}"/>
              </a:ext>
            </a:extLst>
          </p:cNvPr>
          <p:cNvSpPr>
            <a:spLocks noGrp="1"/>
          </p:cNvSpPr>
          <p:nvPr>
            <p:ph type="title"/>
          </p:nvPr>
        </p:nvSpPr>
        <p:spPr>
          <a:xfrm>
            <a:off x="0" y="0"/>
            <a:ext cx="6347713" cy="1320800"/>
          </a:xfrm>
        </p:spPr>
        <p:txBody>
          <a:bodyPr>
            <a:normAutofit/>
          </a:bodyPr>
          <a:lstStyle/>
          <a:p>
            <a:r>
              <a:rPr lang="en-US" sz="3200" dirty="0">
                <a:solidFill>
                  <a:schemeClr val="bg1"/>
                </a:solidFill>
                <a:latin typeface="Arial" panose="020B0604020202020204" pitchFamily="34" charset="0"/>
                <a:cs typeface="Arial" panose="020B0604020202020204" pitchFamily="34" charset="0"/>
              </a:rPr>
              <a:t>Lab/ Radiology Billing</a:t>
            </a:r>
          </a:p>
        </p:txBody>
      </p:sp>
      <p:sp>
        <p:nvSpPr>
          <p:cNvPr id="3" name="Content Placeholder 2">
            <a:extLst>
              <a:ext uri="{FF2B5EF4-FFF2-40B4-BE49-F238E27FC236}">
                <a16:creationId xmlns:a16="http://schemas.microsoft.com/office/drawing/2014/main" id="{E80412CD-CDB3-48E4-9E03-27FE3F063D92}"/>
              </a:ext>
            </a:extLst>
          </p:cNvPr>
          <p:cNvSpPr>
            <a:spLocks noGrp="1"/>
          </p:cNvSpPr>
          <p:nvPr>
            <p:ph idx="1"/>
          </p:nvPr>
        </p:nvSpPr>
        <p:spPr>
          <a:xfrm>
            <a:off x="304800" y="1066800"/>
            <a:ext cx="8001000" cy="3880773"/>
          </a:xfrm>
        </p:spPr>
        <p:txBody>
          <a:bodyPr>
            <a:normAutofit/>
          </a:bodyPr>
          <a:lstStyle/>
          <a:p>
            <a:r>
              <a:rPr lang="en-US" sz="1800" dirty="0">
                <a:latin typeface="Trebuchet MS" panose="020B0603020202020204" pitchFamily="34" charset="0"/>
              </a:rPr>
              <a:t>All lab and radiology test with prices</a:t>
            </a:r>
          </a:p>
          <a:p>
            <a:endParaRPr lang="en-US" sz="1800" dirty="0">
              <a:latin typeface="Trebuchet MS" panose="020B0603020202020204" pitchFamily="34" charset="0"/>
            </a:endParaRPr>
          </a:p>
          <a:p>
            <a:r>
              <a:rPr lang="en-US" sz="1800" dirty="0">
                <a:latin typeface="Trebuchet MS" panose="020B0603020202020204" pitchFamily="34" charset="0"/>
              </a:rPr>
              <a:t>Refund , discount , free bill making facility</a:t>
            </a:r>
          </a:p>
          <a:p>
            <a:endParaRPr lang="en-US" sz="1800" dirty="0">
              <a:latin typeface="Trebuchet MS" panose="020B0603020202020204" pitchFamily="34" charset="0"/>
            </a:endParaRPr>
          </a:p>
          <a:p>
            <a:r>
              <a:rPr lang="en-US" sz="1800" dirty="0">
                <a:latin typeface="Trebuchet MS" panose="020B0603020202020204" pitchFamily="34" charset="0"/>
              </a:rPr>
              <a:t>RFID Card system</a:t>
            </a:r>
          </a:p>
          <a:p>
            <a:endParaRPr lang="en-US" sz="1800" dirty="0">
              <a:latin typeface="Trebuchet MS" panose="020B0603020202020204" pitchFamily="34" charset="0"/>
            </a:endParaRPr>
          </a:p>
          <a:p>
            <a:r>
              <a:rPr lang="en-US" sz="1800" dirty="0">
                <a:latin typeface="Trebuchet MS" panose="020B0603020202020204" pitchFamily="34" charset="0"/>
              </a:rPr>
              <a:t>IP Patient , OP Patient and Casualty Patient lab bill creation</a:t>
            </a:r>
          </a:p>
          <a:p>
            <a:endParaRPr lang="en-US" sz="1800" dirty="0">
              <a:latin typeface="Trebuchet MS" panose="020B0603020202020204" pitchFamily="34" charset="0"/>
            </a:endParaRPr>
          </a:p>
          <a:p>
            <a:r>
              <a:rPr lang="en-US" sz="1800" dirty="0">
                <a:latin typeface="Trebuchet MS" panose="020B0603020202020204" pitchFamily="34" charset="0"/>
              </a:rPr>
              <a:t>Patient color status code</a:t>
            </a:r>
          </a:p>
          <a:p>
            <a:endParaRPr lang="en-US" sz="1800" dirty="0">
              <a:latin typeface="Trebuchet MS" panose="020B0603020202020204" pitchFamily="34" charset="0"/>
            </a:endParaRPr>
          </a:p>
          <a:p>
            <a:r>
              <a:rPr lang="en-US" sz="1800" dirty="0">
                <a:latin typeface="Trebuchet MS" panose="020B0603020202020204" pitchFamily="34" charset="0"/>
              </a:rPr>
              <a:t>Cashier billing history </a:t>
            </a:r>
          </a:p>
          <a:p>
            <a:endParaRPr lang="en-US" dirty="0"/>
          </a:p>
        </p:txBody>
      </p:sp>
      <p:sp>
        <p:nvSpPr>
          <p:cNvPr id="9" name="Rectangle 8">
            <a:extLst>
              <a:ext uri="{FF2B5EF4-FFF2-40B4-BE49-F238E27FC236}">
                <a16:creationId xmlns:a16="http://schemas.microsoft.com/office/drawing/2014/main" id="{F372D30C-C882-4F72-B864-5C659A4589BE}"/>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0" name="Picture 9">
            <a:extLst>
              <a:ext uri="{FF2B5EF4-FFF2-40B4-BE49-F238E27FC236}">
                <a16:creationId xmlns:a16="http://schemas.microsoft.com/office/drawing/2014/main" id="{2A9161B7-EE69-4214-A565-634C711322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344285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CB051C-4644-4A0B-AE39-526D299CF732}"/>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2" y="0"/>
            <a:ext cx="6347713" cy="685800"/>
          </a:xfrm>
        </p:spPr>
        <p:txBody>
          <a:bodyPr>
            <a:normAutofit/>
          </a:bodyPr>
          <a:lstStyle/>
          <a:p>
            <a:r>
              <a:rPr lang="en-US" sz="3200" dirty="0">
                <a:solidFill>
                  <a:schemeClr val="bg1"/>
                </a:solidFill>
                <a:latin typeface="Arial" panose="020B0604020202020204" pitchFamily="34" charset="0"/>
                <a:cs typeface="Arial" panose="020B0604020202020204" pitchFamily="34" charset="0"/>
              </a:rPr>
              <a:t>Lab / Radiology Billing</a:t>
            </a:r>
            <a:endParaRPr lang="en-IN" sz="32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42" y="1143000"/>
            <a:ext cx="8890662" cy="4419600"/>
          </a:xfrm>
          <a:prstGeom prst="rect">
            <a:avLst/>
          </a:prstGeom>
        </p:spPr>
      </p:pic>
      <p:sp>
        <p:nvSpPr>
          <p:cNvPr id="9" name="Rectangle 8">
            <a:extLst>
              <a:ext uri="{FF2B5EF4-FFF2-40B4-BE49-F238E27FC236}">
                <a16:creationId xmlns:a16="http://schemas.microsoft.com/office/drawing/2014/main" id="{4975B5C8-0477-487E-AF18-C29CF400E18B}"/>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0" name="Picture 9">
            <a:extLst>
              <a:ext uri="{FF2B5EF4-FFF2-40B4-BE49-F238E27FC236}">
                <a16:creationId xmlns:a16="http://schemas.microsoft.com/office/drawing/2014/main" id="{A7D7C0A2-FCDE-44D5-8880-5579D91DAA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293991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A26924A-21E8-4E79-9BDA-D929092980DF}"/>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98F4E78-2F59-47E8-8D01-14D1838323C7}"/>
              </a:ext>
            </a:extLst>
          </p:cNvPr>
          <p:cNvSpPr txBox="1"/>
          <p:nvPr/>
        </p:nvSpPr>
        <p:spPr>
          <a:xfrm>
            <a:off x="43479" y="0"/>
            <a:ext cx="7924800" cy="584775"/>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Our Strength</a:t>
            </a:r>
          </a:p>
        </p:txBody>
      </p:sp>
      <p:sp>
        <p:nvSpPr>
          <p:cNvPr id="19" name="Rectangle 18">
            <a:extLst>
              <a:ext uri="{FF2B5EF4-FFF2-40B4-BE49-F238E27FC236}">
                <a16:creationId xmlns:a16="http://schemas.microsoft.com/office/drawing/2014/main" id="{1E9C4732-6EC4-4CC8-B94F-405DBCFE0FA0}"/>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21" name="Picture 20">
            <a:extLst>
              <a:ext uri="{FF2B5EF4-FFF2-40B4-BE49-F238E27FC236}">
                <a16:creationId xmlns:a16="http://schemas.microsoft.com/office/drawing/2014/main" id="{7E11EB4B-3375-4655-A8E8-BAC3E9DC36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pic>
        <p:nvPicPr>
          <p:cNvPr id="14" name="Picture 9" descr="C:\Users\HR\Desktop\1.png">
            <a:extLst>
              <a:ext uri="{FF2B5EF4-FFF2-40B4-BE49-F238E27FC236}">
                <a16:creationId xmlns:a16="http://schemas.microsoft.com/office/drawing/2014/main" id="{6DDBFF76-06D0-41E8-983D-8C9AF0FC324B}"/>
              </a:ext>
            </a:extLst>
          </p:cNvPr>
          <p:cNvPicPr>
            <a:picLocks noChangeAspect="1" noChangeArrowheads="1"/>
          </p:cNvPicPr>
          <p:nvPr/>
        </p:nvPicPr>
        <p:blipFill>
          <a:blip r:embed="rId3" cstate="print"/>
          <a:srcRect/>
          <a:stretch>
            <a:fillRect/>
          </a:stretch>
        </p:blipFill>
        <p:spPr bwMode="auto">
          <a:xfrm>
            <a:off x="4419600" y="1524000"/>
            <a:ext cx="1608578" cy="1600200"/>
          </a:xfrm>
          <a:prstGeom prst="rect">
            <a:avLst/>
          </a:prstGeom>
          <a:solidFill>
            <a:srgbClr val="002060"/>
          </a:solidFill>
        </p:spPr>
      </p:pic>
      <p:pic>
        <p:nvPicPr>
          <p:cNvPr id="15" name="Picture 12" descr="C:\Users\HR\Desktop\2.png">
            <a:extLst>
              <a:ext uri="{FF2B5EF4-FFF2-40B4-BE49-F238E27FC236}">
                <a16:creationId xmlns:a16="http://schemas.microsoft.com/office/drawing/2014/main" id="{ED1CC3A9-47BA-45F1-94E2-7269BAC85345}"/>
              </a:ext>
            </a:extLst>
          </p:cNvPr>
          <p:cNvPicPr>
            <a:picLocks noChangeAspect="1" noChangeArrowheads="1"/>
          </p:cNvPicPr>
          <p:nvPr/>
        </p:nvPicPr>
        <p:blipFill>
          <a:blip r:embed="rId4" cstate="print"/>
          <a:srcRect/>
          <a:stretch>
            <a:fillRect/>
          </a:stretch>
        </p:blipFill>
        <p:spPr bwMode="auto">
          <a:xfrm>
            <a:off x="6180570" y="1524000"/>
            <a:ext cx="1608577" cy="1600200"/>
          </a:xfrm>
          <a:prstGeom prst="rect">
            <a:avLst/>
          </a:prstGeom>
          <a:solidFill>
            <a:srgbClr val="002060"/>
          </a:solidFill>
        </p:spPr>
      </p:pic>
      <p:pic>
        <p:nvPicPr>
          <p:cNvPr id="16" name="Picture 14" descr="C:\Users\HR\Desktop\3.png">
            <a:extLst>
              <a:ext uri="{FF2B5EF4-FFF2-40B4-BE49-F238E27FC236}">
                <a16:creationId xmlns:a16="http://schemas.microsoft.com/office/drawing/2014/main" id="{E9F60599-6B0A-4C61-AF4F-F3799B5EDC0E}"/>
              </a:ext>
            </a:extLst>
          </p:cNvPr>
          <p:cNvPicPr>
            <a:picLocks noChangeAspect="1" noChangeArrowheads="1"/>
          </p:cNvPicPr>
          <p:nvPr/>
        </p:nvPicPr>
        <p:blipFill>
          <a:blip r:embed="rId5" cstate="print"/>
          <a:srcRect/>
          <a:stretch>
            <a:fillRect/>
          </a:stretch>
        </p:blipFill>
        <p:spPr bwMode="auto">
          <a:xfrm>
            <a:off x="6180570" y="3190435"/>
            <a:ext cx="1608577" cy="1593628"/>
          </a:xfrm>
          <a:prstGeom prst="rect">
            <a:avLst/>
          </a:prstGeom>
          <a:solidFill>
            <a:srgbClr val="002060"/>
          </a:solidFill>
        </p:spPr>
      </p:pic>
      <p:pic>
        <p:nvPicPr>
          <p:cNvPr id="18" name="Picture 18" descr="C:\Users\HR\Desktop\5.png">
            <a:extLst>
              <a:ext uri="{FF2B5EF4-FFF2-40B4-BE49-F238E27FC236}">
                <a16:creationId xmlns:a16="http://schemas.microsoft.com/office/drawing/2014/main" id="{9939F296-1ADC-4C80-A971-0E18907BDBB4}"/>
              </a:ext>
            </a:extLst>
          </p:cNvPr>
          <p:cNvPicPr>
            <a:picLocks noChangeAspect="1" noChangeArrowheads="1"/>
          </p:cNvPicPr>
          <p:nvPr/>
        </p:nvPicPr>
        <p:blipFill>
          <a:blip r:embed="rId6" cstate="print"/>
          <a:srcRect/>
          <a:stretch>
            <a:fillRect/>
          </a:stretch>
        </p:blipFill>
        <p:spPr bwMode="auto">
          <a:xfrm>
            <a:off x="4403999" y="3183863"/>
            <a:ext cx="1608577" cy="1600200"/>
          </a:xfrm>
          <a:prstGeom prst="rect">
            <a:avLst/>
          </a:prstGeom>
          <a:solidFill>
            <a:srgbClr val="002060"/>
          </a:solidFill>
        </p:spPr>
      </p:pic>
      <p:sp>
        <p:nvSpPr>
          <p:cNvPr id="22" name="TextBox 21">
            <a:extLst>
              <a:ext uri="{FF2B5EF4-FFF2-40B4-BE49-F238E27FC236}">
                <a16:creationId xmlns:a16="http://schemas.microsoft.com/office/drawing/2014/main" id="{A9A4B48E-A707-46F0-B02E-EBBD45A5F1CB}"/>
              </a:ext>
            </a:extLst>
          </p:cNvPr>
          <p:cNvSpPr txBox="1"/>
          <p:nvPr/>
        </p:nvSpPr>
        <p:spPr>
          <a:xfrm>
            <a:off x="4403999" y="4937832"/>
            <a:ext cx="3385148" cy="523220"/>
          </a:xfrm>
          <a:prstGeom prst="rect">
            <a:avLst/>
          </a:prstGeom>
          <a:solidFill>
            <a:srgbClr val="002060"/>
          </a:solidFill>
        </p:spPr>
        <p:txBody>
          <a:bodyPr wrap="square" rtlCol="0">
            <a:spAutoFit/>
          </a:bodyPr>
          <a:lstStyle/>
          <a:p>
            <a:pPr algn="just"/>
            <a:r>
              <a:rPr lang="en-IN" dirty="0">
                <a:solidFill>
                  <a:schemeClr val="bg1"/>
                </a:solidFill>
              </a:rPr>
              <a:t>                       15+ Channel</a:t>
            </a:r>
          </a:p>
          <a:p>
            <a:r>
              <a:rPr lang="en-IN" dirty="0">
                <a:solidFill>
                  <a:schemeClr val="bg1"/>
                </a:solidFill>
              </a:rPr>
              <a:t>                           Partner</a:t>
            </a:r>
            <a:endParaRPr lang="en-US" dirty="0">
              <a:solidFill>
                <a:schemeClr val="bg1"/>
              </a:solidFill>
            </a:endParaRPr>
          </a:p>
        </p:txBody>
      </p:sp>
      <p:cxnSp>
        <p:nvCxnSpPr>
          <p:cNvPr id="23" name="Straight Connector 22">
            <a:extLst>
              <a:ext uri="{FF2B5EF4-FFF2-40B4-BE49-F238E27FC236}">
                <a16:creationId xmlns:a16="http://schemas.microsoft.com/office/drawing/2014/main" id="{D63B1C1D-5C15-4BA7-B910-7381A6CB1BA2}"/>
              </a:ext>
            </a:extLst>
          </p:cNvPr>
          <p:cNvCxnSpPr>
            <a:cxnSpLocks/>
          </p:cNvCxnSpPr>
          <p:nvPr/>
        </p:nvCxnSpPr>
        <p:spPr>
          <a:xfrm>
            <a:off x="3124200" y="1399314"/>
            <a:ext cx="0" cy="405937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4" name="Content Placeholder 3">
            <a:extLst>
              <a:ext uri="{FF2B5EF4-FFF2-40B4-BE49-F238E27FC236}">
                <a16:creationId xmlns:a16="http://schemas.microsoft.com/office/drawing/2014/main" id="{3BA84876-CB9B-4BFB-93CC-355266089D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0" y="2846973"/>
            <a:ext cx="2713789" cy="773430"/>
          </a:xfrm>
          <a:prstGeom prst="rect">
            <a:avLst/>
          </a:prstGeom>
        </p:spPr>
      </p:pic>
    </p:spTree>
    <p:extLst>
      <p:ext uri="{BB962C8B-B14F-4D97-AF65-F5344CB8AC3E}">
        <p14:creationId xmlns:p14="http://schemas.microsoft.com/office/powerpoint/2010/main" val="173017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7A00A2-7C91-433E-97E9-20E83C34E5A5}"/>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FCF08D2D-783E-4C9D-B61A-3648F52C6998}"/>
              </a:ext>
            </a:extLst>
          </p:cNvPr>
          <p:cNvSpPr txBox="1">
            <a:spLocks/>
          </p:cNvSpPr>
          <p:nvPr/>
        </p:nvSpPr>
        <p:spPr>
          <a:xfrm>
            <a:off x="762000" y="2362200"/>
            <a:ext cx="8077200" cy="1828800"/>
          </a:xfrm>
          <a:prstGeom prst="rect">
            <a:avLst/>
          </a:prstGeom>
        </p:spPr>
        <p:txBody>
          <a:bodyPr vert="horz"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rtl="0" eaLnBrk="1" fontAlgn="base" hangingPunct="1">
              <a:spcBef>
                <a:spcPct val="0"/>
              </a:spcBef>
              <a:spcAft>
                <a:spcPct val="0"/>
              </a:spcAft>
              <a:defRPr sz="3200" b="1" kern="1200">
                <a:solidFill>
                  <a:schemeClr val="tx2"/>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2pPr>
            <a:lvl3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3pPr>
            <a:lvl4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4pPr>
            <a:lvl5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pPr algn="ctr"/>
            <a:r>
              <a:rPr lang="en-US" sz="4800" cap="all" dirty="0">
                <a:ln/>
                <a:solidFill>
                  <a:srgbClr val="70D01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DOCTOR MODULE</a:t>
            </a:r>
          </a:p>
        </p:txBody>
      </p:sp>
      <p:sp>
        <p:nvSpPr>
          <p:cNvPr id="8" name="Rectangle 7">
            <a:extLst>
              <a:ext uri="{FF2B5EF4-FFF2-40B4-BE49-F238E27FC236}">
                <a16:creationId xmlns:a16="http://schemas.microsoft.com/office/drawing/2014/main" id="{3585D5C6-EC35-448E-8603-6231DF17E262}"/>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9" name="Picture 8">
            <a:extLst>
              <a:ext uri="{FF2B5EF4-FFF2-40B4-BE49-F238E27FC236}">
                <a16:creationId xmlns:a16="http://schemas.microsoft.com/office/drawing/2014/main" id="{70C647C7-2263-4045-89D1-933BD8F048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427691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E7D29B-F20C-4752-8E4C-3E1A65470E65}"/>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324D7D-2A6E-4857-B957-A857A5EAD194}"/>
              </a:ext>
            </a:extLst>
          </p:cNvPr>
          <p:cNvSpPr>
            <a:spLocks noGrp="1"/>
          </p:cNvSpPr>
          <p:nvPr>
            <p:ph type="title"/>
          </p:nvPr>
        </p:nvSpPr>
        <p:spPr>
          <a:xfrm>
            <a:off x="0" y="0"/>
            <a:ext cx="6347713" cy="533400"/>
          </a:xfrm>
        </p:spPr>
        <p:txBody>
          <a:bodyPr>
            <a:noAutofit/>
          </a:bodyPr>
          <a:lstStyle/>
          <a:p>
            <a:r>
              <a:rPr lang="en-US" sz="3200" dirty="0">
                <a:solidFill>
                  <a:schemeClr val="bg1"/>
                </a:solidFill>
                <a:latin typeface="+mj-lt"/>
                <a:cs typeface="Arial" panose="020B0604020202020204" pitchFamily="34" charset="0"/>
              </a:rPr>
              <a:t>Doctor Module</a:t>
            </a:r>
          </a:p>
        </p:txBody>
      </p:sp>
      <p:sp>
        <p:nvSpPr>
          <p:cNvPr id="3" name="Content Placeholder 2">
            <a:extLst>
              <a:ext uri="{FF2B5EF4-FFF2-40B4-BE49-F238E27FC236}">
                <a16:creationId xmlns:a16="http://schemas.microsoft.com/office/drawing/2014/main" id="{53D0D514-C4E6-4689-B574-A1EBF28D7B27}"/>
              </a:ext>
            </a:extLst>
          </p:cNvPr>
          <p:cNvSpPr>
            <a:spLocks noGrp="1"/>
          </p:cNvSpPr>
          <p:nvPr>
            <p:ph idx="1"/>
          </p:nvPr>
        </p:nvSpPr>
        <p:spPr>
          <a:xfrm>
            <a:off x="14703" y="990601"/>
            <a:ext cx="9099885" cy="5029200"/>
          </a:xfrm>
        </p:spPr>
        <p:txBody>
          <a:bodyPr>
            <a:normAutofit/>
          </a:bodyPr>
          <a:lstStyle/>
          <a:p>
            <a:pPr>
              <a:lnSpc>
                <a:spcPct val="150000"/>
              </a:lnSpc>
            </a:pPr>
            <a:r>
              <a:rPr lang="en-US" sz="1800" dirty="0">
                <a:latin typeface="Trebuchet MS" panose="020B0603020202020204" pitchFamily="34" charset="0"/>
                <a:cs typeface="Arial" panose="020B0604020202020204" pitchFamily="34" charset="0"/>
              </a:rPr>
              <a:t>List of appointments booked for the current day or any future day</a:t>
            </a:r>
          </a:p>
          <a:p>
            <a:pPr>
              <a:lnSpc>
                <a:spcPct val="150000"/>
              </a:lnSpc>
            </a:pPr>
            <a:r>
              <a:rPr lang="en-US" sz="1800" dirty="0">
                <a:latin typeface="Trebuchet MS" panose="020B0603020202020204" pitchFamily="34" charset="0"/>
                <a:cs typeface="Arial" panose="020B0604020202020204" pitchFamily="34" charset="0"/>
              </a:rPr>
              <a:t>List of outpatients most recently seen by the physician</a:t>
            </a:r>
          </a:p>
          <a:p>
            <a:pPr>
              <a:lnSpc>
                <a:spcPct val="150000"/>
              </a:lnSpc>
            </a:pPr>
            <a:r>
              <a:rPr lang="en-US" sz="1800" dirty="0">
                <a:latin typeface="Trebuchet MS" panose="020B0603020202020204" pitchFamily="34" charset="0"/>
                <a:cs typeface="Arial" panose="020B0604020202020204" pitchFamily="34" charset="0"/>
              </a:rPr>
              <a:t>List of inpatients admitted in the hospital under the care of the physician</a:t>
            </a:r>
          </a:p>
          <a:p>
            <a:pPr>
              <a:lnSpc>
                <a:spcPct val="150000"/>
              </a:lnSpc>
            </a:pPr>
            <a:r>
              <a:rPr lang="en-US" sz="1800" dirty="0">
                <a:latin typeface="Trebuchet MS" panose="020B0603020202020204" pitchFamily="34" charset="0"/>
                <a:cs typeface="Arial" panose="020B0604020202020204" pitchFamily="34" charset="0"/>
              </a:rPr>
              <a:t>List of pending surgeries scheduled for the physician</a:t>
            </a:r>
          </a:p>
          <a:p>
            <a:pPr>
              <a:lnSpc>
                <a:spcPct val="150000"/>
              </a:lnSpc>
            </a:pPr>
            <a:r>
              <a:rPr lang="en-US" sz="1800" dirty="0">
                <a:latin typeface="Trebuchet MS" panose="020B0603020202020204" pitchFamily="34" charset="0"/>
                <a:cs typeface="Arial" panose="020B0604020202020204" pitchFamily="34" charset="0"/>
              </a:rPr>
              <a:t>Patient history as a drill down from each of the above list</a:t>
            </a:r>
          </a:p>
          <a:p>
            <a:pPr>
              <a:lnSpc>
                <a:spcPct val="150000"/>
              </a:lnSpc>
            </a:pPr>
            <a:r>
              <a:rPr lang="en-US" sz="1800" dirty="0">
                <a:latin typeface="Trebuchet MS" panose="020B0603020202020204" pitchFamily="34" charset="0"/>
                <a:cs typeface="Arial" panose="020B0604020202020204" pitchFamily="34" charset="0"/>
              </a:rPr>
              <a:t>Drill down to reports/charts for each episode</a:t>
            </a:r>
          </a:p>
          <a:p>
            <a:pPr>
              <a:lnSpc>
                <a:spcPct val="150000"/>
              </a:lnSpc>
            </a:pPr>
            <a:r>
              <a:rPr lang="en-US" sz="1800" dirty="0">
                <a:latin typeface="Trebuchet MS" panose="020B0603020202020204" pitchFamily="34" charset="0"/>
                <a:cs typeface="Arial" panose="020B0604020202020204" pitchFamily="34" charset="0"/>
              </a:rPr>
              <a:t>Favorite drug list </a:t>
            </a:r>
          </a:p>
          <a:p>
            <a:pPr>
              <a:lnSpc>
                <a:spcPct val="150000"/>
              </a:lnSpc>
            </a:pPr>
            <a:r>
              <a:rPr lang="en-US" sz="1800" dirty="0">
                <a:latin typeface="Trebuchet MS" panose="020B0603020202020204" pitchFamily="34" charset="0"/>
                <a:cs typeface="Arial" panose="020B0604020202020204" pitchFamily="34" charset="0"/>
              </a:rPr>
              <a:t>Patient cross reference and ICD code</a:t>
            </a:r>
          </a:p>
          <a:p>
            <a:pPr>
              <a:lnSpc>
                <a:spcPct val="150000"/>
              </a:lnSpc>
            </a:pPr>
            <a:r>
              <a:rPr lang="en-US" sz="1800" dirty="0">
                <a:latin typeface="Trebuchet MS" panose="020B0603020202020204" pitchFamily="34" charset="0"/>
                <a:cs typeface="Arial" panose="020B0604020202020204" pitchFamily="34" charset="0"/>
              </a:rPr>
              <a:t>Results of ordered laboratory/radiology tests</a:t>
            </a:r>
          </a:p>
          <a:p>
            <a:pPr>
              <a:lnSpc>
                <a:spcPct val="150000"/>
              </a:lnSpc>
            </a:pPr>
            <a:r>
              <a:rPr lang="en-US" sz="1800" dirty="0">
                <a:latin typeface="Trebuchet MS" panose="020B0603020202020204" pitchFamily="34" charset="0"/>
                <a:cs typeface="Arial" panose="020B0604020202020204" pitchFamily="34" charset="0"/>
              </a:rPr>
              <a:t>Physician recordings under the four broad heads - SOAP (Subjective, Objective, Assessment and Plan) as followed by most physicians all over the world</a:t>
            </a:r>
          </a:p>
          <a:p>
            <a:pPr>
              <a:buFont typeface="Wingdings" panose="05000000000000000000" pitchFamily="2" charset="2"/>
              <a:buChar char="ü"/>
            </a:pPr>
            <a:endParaRPr lang="en-US" dirty="0">
              <a:latin typeface="Calibri" panose="020F0502020204030204" pitchFamily="34" charset="0"/>
              <a:cs typeface="Calibri" panose="020F0502020204030204" pitchFamily="34" charset="0"/>
            </a:endParaRPr>
          </a:p>
          <a:p>
            <a:pPr>
              <a:buFont typeface="Wingdings" panose="05000000000000000000" pitchFamily="2" charset="2"/>
              <a:buChar char="ü"/>
            </a:pPr>
            <a:endParaRPr lang="en-US" dirty="0">
              <a:latin typeface="Calibri" panose="020F0502020204030204" pitchFamily="34" charset="0"/>
              <a:cs typeface="Calibri" panose="020F0502020204030204" pitchFamily="34" charset="0"/>
            </a:endParaRPr>
          </a:p>
          <a:p>
            <a:pPr marL="0" indent="0">
              <a:buNone/>
            </a:pPr>
            <a:endParaRPr lang="en-US" dirty="0"/>
          </a:p>
        </p:txBody>
      </p:sp>
      <p:sp>
        <p:nvSpPr>
          <p:cNvPr id="7" name="Rectangle 6">
            <a:extLst>
              <a:ext uri="{FF2B5EF4-FFF2-40B4-BE49-F238E27FC236}">
                <a16:creationId xmlns:a16="http://schemas.microsoft.com/office/drawing/2014/main" id="{C8B5616D-6A6B-4CD7-A3D4-D7DAC338210D}"/>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8" name="Picture 7">
            <a:extLst>
              <a:ext uri="{FF2B5EF4-FFF2-40B4-BE49-F238E27FC236}">
                <a16:creationId xmlns:a16="http://schemas.microsoft.com/office/drawing/2014/main" id="{F1ABB069-7FD4-4D7E-8EAC-7DD1391CF4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349629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355DBC-0EEF-430B-9564-71B2F52A7038}"/>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0" y="0"/>
            <a:ext cx="7315200" cy="711200"/>
          </a:xfrm>
        </p:spPr>
        <p:txBody>
          <a:bodyPr>
            <a:normAutofit/>
          </a:bodyPr>
          <a:lstStyle/>
          <a:p>
            <a:r>
              <a:rPr lang="en-US" sz="3200" dirty="0">
                <a:solidFill>
                  <a:schemeClr val="bg1"/>
                </a:solidFill>
                <a:latin typeface="Arial" panose="020B0604020202020204" pitchFamily="34" charset="0"/>
                <a:cs typeface="Arial" panose="020B0604020202020204" pitchFamily="34" charset="0"/>
              </a:rPr>
              <a:t>Doctor Module</a:t>
            </a:r>
          </a:p>
        </p:txBody>
      </p:sp>
      <p:pic>
        <p:nvPicPr>
          <p:cNvPr id="4" name="Picture 3" descr="New Quick Diagnosis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066800"/>
            <a:ext cx="8824404" cy="4724400"/>
          </a:xfrm>
          <a:prstGeom prst="rect">
            <a:avLst/>
          </a:prstGeom>
        </p:spPr>
      </p:pic>
      <p:sp>
        <p:nvSpPr>
          <p:cNvPr id="9" name="Rectangle 8">
            <a:extLst>
              <a:ext uri="{FF2B5EF4-FFF2-40B4-BE49-F238E27FC236}">
                <a16:creationId xmlns:a16="http://schemas.microsoft.com/office/drawing/2014/main" id="{EA555A23-DA4C-44CC-8CE1-5D36764ED066}"/>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0" name="Picture 9">
            <a:extLst>
              <a:ext uri="{FF2B5EF4-FFF2-40B4-BE49-F238E27FC236}">
                <a16:creationId xmlns:a16="http://schemas.microsoft.com/office/drawing/2014/main" id="{7B0A4718-9227-410F-AFCA-CF87515730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50262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96DE18-5954-4D9E-ACAD-96CAFAD1C009}"/>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txBox="1">
            <a:spLocks/>
          </p:cNvSpPr>
          <p:nvPr/>
        </p:nvSpPr>
        <p:spPr>
          <a:xfrm>
            <a:off x="838200" y="2438400"/>
            <a:ext cx="8077200" cy="1828800"/>
          </a:xfrm>
          <a:prstGeom prst="rect">
            <a:avLst/>
          </a:prstGeom>
        </p:spPr>
        <p:txBody>
          <a:bodyPr vert="horz"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rtl="0" eaLnBrk="1" fontAlgn="base" hangingPunct="1">
              <a:spcBef>
                <a:spcPct val="0"/>
              </a:spcBef>
              <a:spcAft>
                <a:spcPct val="0"/>
              </a:spcAft>
              <a:defRPr sz="3200" b="1" kern="1200">
                <a:solidFill>
                  <a:schemeClr val="tx2"/>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2pPr>
            <a:lvl3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3pPr>
            <a:lvl4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4pPr>
            <a:lvl5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pPr algn="ctr"/>
            <a:r>
              <a:rPr lang="en-US" sz="4800" cap="all" dirty="0">
                <a:ln/>
                <a:solidFill>
                  <a:srgbClr val="70D01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LAB management</a:t>
            </a:r>
          </a:p>
        </p:txBody>
      </p:sp>
      <p:sp>
        <p:nvSpPr>
          <p:cNvPr id="6" name="Rectangle 5">
            <a:extLst>
              <a:ext uri="{FF2B5EF4-FFF2-40B4-BE49-F238E27FC236}">
                <a16:creationId xmlns:a16="http://schemas.microsoft.com/office/drawing/2014/main" id="{0FF3AFB6-51E6-4438-9F6D-31A07EBD88F2}"/>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9" name="Picture 8">
            <a:extLst>
              <a:ext uri="{FF2B5EF4-FFF2-40B4-BE49-F238E27FC236}">
                <a16:creationId xmlns:a16="http://schemas.microsoft.com/office/drawing/2014/main" id="{6F3CE459-67E3-4A8D-929A-976618619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279916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BA734F-CFED-46E8-A882-F41EEDA6356C}"/>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E219C7-387B-4C88-A5C4-E1F662CD8A84}"/>
              </a:ext>
            </a:extLst>
          </p:cNvPr>
          <p:cNvSpPr>
            <a:spLocks noGrp="1"/>
          </p:cNvSpPr>
          <p:nvPr>
            <p:ph type="title"/>
          </p:nvPr>
        </p:nvSpPr>
        <p:spPr>
          <a:xfrm>
            <a:off x="0" y="0"/>
            <a:ext cx="6347713" cy="1320800"/>
          </a:xfrm>
        </p:spPr>
        <p:txBody>
          <a:bodyPr>
            <a:normAutofit/>
          </a:bodyPr>
          <a:lstStyle/>
          <a:p>
            <a:r>
              <a:rPr lang="en-US" sz="3200" dirty="0">
                <a:solidFill>
                  <a:schemeClr val="bg1"/>
                </a:solidFill>
                <a:latin typeface="Arial" panose="020B0604020202020204" pitchFamily="34" charset="0"/>
                <a:cs typeface="Arial" panose="020B0604020202020204" pitchFamily="34" charset="0"/>
              </a:rPr>
              <a:t>Lab Information System</a:t>
            </a:r>
          </a:p>
        </p:txBody>
      </p:sp>
      <p:sp>
        <p:nvSpPr>
          <p:cNvPr id="3" name="Content Placeholder 2">
            <a:extLst>
              <a:ext uri="{FF2B5EF4-FFF2-40B4-BE49-F238E27FC236}">
                <a16:creationId xmlns:a16="http://schemas.microsoft.com/office/drawing/2014/main" id="{467C4281-8611-4931-988E-3F21D0EE02BE}"/>
              </a:ext>
            </a:extLst>
          </p:cNvPr>
          <p:cNvSpPr>
            <a:spLocks noGrp="1"/>
          </p:cNvSpPr>
          <p:nvPr>
            <p:ph idx="1"/>
          </p:nvPr>
        </p:nvSpPr>
        <p:spPr>
          <a:xfrm>
            <a:off x="381000" y="660400"/>
            <a:ext cx="8458200" cy="5511800"/>
          </a:xfrm>
        </p:spPr>
        <p:txBody>
          <a:bodyPr>
            <a:noAutofit/>
          </a:bodyPr>
          <a:lstStyle/>
          <a:p>
            <a:r>
              <a:rPr lang="en-US" sz="1800" dirty="0">
                <a:latin typeface="Trebuchet MS" panose="020B0603020202020204" pitchFamily="34" charset="0"/>
                <a:cs typeface="Arial" panose="020B0604020202020204" pitchFamily="34" charset="0"/>
              </a:rPr>
              <a:t>Provision to set reference range for each tests</a:t>
            </a:r>
          </a:p>
          <a:p>
            <a:r>
              <a:rPr lang="en-US" sz="1800" dirty="0">
                <a:latin typeface="Trebuchet MS" panose="020B0603020202020204" pitchFamily="34" charset="0"/>
                <a:cs typeface="Arial" panose="020B0604020202020204" pitchFamily="34" charset="0"/>
              </a:rPr>
              <a:t>Delta values and trend analysis</a:t>
            </a:r>
          </a:p>
          <a:p>
            <a:r>
              <a:rPr lang="en-US" sz="1800" dirty="0">
                <a:latin typeface="Trebuchet MS" panose="020B0603020202020204" pitchFamily="34" charset="0"/>
                <a:cs typeface="Arial" panose="020B0604020202020204" pitchFamily="34" charset="0"/>
              </a:rPr>
              <a:t>Alerts for abnormal results</a:t>
            </a:r>
          </a:p>
          <a:p>
            <a:r>
              <a:rPr lang="en-US" sz="1800" dirty="0">
                <a:latin typeface="Trebuchet MS" panose="020B0603020202020204" pitchFamily="34" charset="0"/>
                <a:cs typeface="Arial" panose="020B0604020202020204" pitchFamily="34" charset="0"/>
              </a:rPr>
              <a:t>Sample Result Entry</a:t>
            </a:r>
          </a:p>
          <a:p>
            <a:pPr lvl="1"/>
            <a:r>
              <a:rPr lang="en-US" sz="1800" dirty="0">
                <a:latin typeface="Trebuchet MS" panose="020B0603020202020204" pitchFamily="34" charset="0"/>
                <a:cs typeface="Arial" panose="020B0604020202020204" pitchFamily="34" charset="0"/>
              </a:rPr>
              <a:t>Bulk Sample Request</a:t>
            </a:r>
          </a:p>
          <a:p>
            <a:pPr lvl="1"/>
            <a:r>
              <a:rPr lang="en-US" sz="1800" dirty="0">
                <a:latin typeface="Trebuchet MS" panose="020B0603020202020204" pitchFamily="34" charset="0"/>
                <a:cs typeface="Arial" panose="020B0604020202020204" pitchFamily="34" charset="0"/>
              </a:rPr>
              <a:t>Sample Details</a:t>
            </a:r>
          </a:p>
          <a:p>
            <a:pPr lvl="1"/>
            <a:r>
              <a:rPr lang="en-US" sz="1800" dirty="0">
                <a:latin typeface="Trebuchet MS" panose="020B0603020202020204" pitchFamily="34" charset="0"/>
                <a:cs typeface="Arial" panose="020B0604020202020204" pitchFamily="34" charset="0"/>
              </a:rPr>
              <a:t>Samples Received from External Laboratory</a:t>
            </a:r>
          </a:p>
          <a:p>
            <a:pPr lvl="1"/>
            <a:r>
              <a:rPr lang="en-US" sz="1800" dirty="0">
                <a:latin typeface="Trebuchet MS" panose="020B0603020202020204" pitchFamily="34" charset="0"/>
                <a:cs typeface="Arial" panose="020B0604020202020204" pitchFamily="34" charset="0"/>
              </a:rPr>
              <a:t>Samples Dispatch to External Reference Laboratory</a:t>
            </a:r>
          </a:p>
          <a:p>
            <a:pPr lvl="1"/>
            <a:r>
              <a:rPr lang="en-US" sz="1800" dirty="0">
                <a:latin typeface="Trebuchet MS" panose="020B0603020202020204" pitchFamily="34" charset="0"/>
                <a:cs typeface="Arial" panose="020B0604020202020204" pitchFamily="34" charset="0"/>
              </a:rPr>
              <a:t>Investigation and Treatment History</a:t>
            </a:r>
          </a:p>
          <a:p>
            <a:pPr marL="457200" lvl="1" indent="0">
              <a:buNone/>
            </a:pPr>
            <a:r>
              <a:rPr lang="en-US" sz="1800" dirty="0">
                <a:latin typeface="Trebuchet MS" panose="020B0603020202020204" pitchFamily="34" charset="0"/>
                <a:cs typeface="Arial" panose="020B0604020202020204" pitchFamily="34" charset="0"/>
              </a:rPr>
              <a:t>Test Report can be made confidential. Test can be performed only after billing is done </a:t>
            </a:r>
          </a:p>
          <a:p>
            <a:pPr marL="457200" lvl="1" indent="0">
              <a:buNone/>
            </a:pPr>
            <a:endParaRPr lang="en-US" sz="1800" dirty="0">
              <a:latin typeface="+mj-lt"/>
              <a:cs typeface="Arial" panose="020B0604020202020204" pitchFamily="34" charset="0"/>
            </a:endParaRPr>
          </a:p>
          <a:p>
            <a:pPr marL="457200" lvl="1" indent="0">
              <a:buNone/>
            </a:pPr>
            <a:endParaRPr lang="en-US" sz="1800" dirty="0">
              <a:latin typeface="+mj-lt"/>
              <a:cs typeface="Arial" panose="020B0604020202020204" pitchFamily="34" charset="0"/>
            </a:endParaRPr>
          </a:p>
          <a:p>
            <a:pPr lvl="1"/>
            <a:endParaRPr lang="en-US" sz="1800" dirty="0">
              <a:latin typeface="+mj-lt"/>
              <a:cs typeface="Arial" panose="020B0604020202020204" pitchFamily="34" charset="0"/>
            </a:endParaRPr>
          </a:p>
          <a:p>
            <a:pPr marL="457200" lvl="1" indent="0">
              <a:buNone/>
            </a:pPr>
            <a:endParaRPr lang="en-US" sz="1800" dirty="0">
              <a:latin typeface="+mj-lt"/>
              <a:cs typeface="Arial" panose="020B0604020202020204" pitchFamily="34" charset="0"/>
            </a:endParaRPr>
          </a:p>
          <a:p>
            <a:pPr>
              <a:buFont typeface="Wingdings" panose="05000000000000000000" pitchFamily="2" charset="2"/>
              <a:buChar char="ü"/>
            </a:pPr>
            <a:endParaRPr lang="en-US" dirty="0">
              <a:latin typeface="+mj-lt"/>
              <a:cs typeface="Arial" panose="020B0604020202020204" pitchFamily="34" charset="0"/>
            </a:endParaRPr>
          </a:p>
        </p:txBody>
      </p:sp>
      <p:sp>
        <p:nvSpPr>
          <p:cNvPr id="9" name="Rectangle 8">
            <a:extLst>
              <a:ext uri="{FF2B5EF4-FFF2-40B4-BE49-F238E27FC236}">
                <a16:creationId xmlns:a16="http://schemas.microsoft.com/office/drawing/2014/main" id="{5BF80B63-73FC-4141-8885-B19E06ECBCE3}"/>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0" name="Picture 9">
            <a:extLst>
              <a:ext uri="{FF2B5EF4-FFF2-40B4-BE49-F238E27FC236}">
                <a16:creationId xmlns:a16="http://schemas.microsoft.com/office/drawing/2014/main" id="{8D300682-C7B5-4DCA-A2FC-A6B17B5F50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240737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D74EC5-E10A-439C-BF19-07F4E67092FA}"/>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1723" y="0"/>
            <a:ext cx="6858001" cy="609600"/>
          </a:xfrm>
        </p:spPr>
        <p:txBody>
          <a:bodyPr>
            <a:noAutofit/>
          </a:bodyPr>
          <a:lstStyle/>
          <a:p>
            <a:r>
              <a:rPr lang="en-US" sz="3200" dirty="0">
                <a:solidFill>
                  <a:schemeClr val="bg1"/>
                </a:solidFill>
                <a:latin typeface="Arial" panose="020B0604020202020204" pitchFamily="34" charset="0"/>
                <a:cs typeface="Arial" panose="020B0604020202020204" pitchFamily="34" charset="0"/>
              </a:rPr>
              <a:t>Lab Information System</a:t>
            </a:r>
          </a:p>
        </p:txBody>
      </p:sp>
      <p:pic>
        <p:nvPicPr>
          <p:cNvPr id="4" name="Picture 3" descr="New Lab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92" y="838200"/>
            <a:ext cx="8824404" cy="4876800"/>
          </a:xfrm>
          <a:prstGeom prst="rect">
            <a:avLst/>
          </a:prstGeom>
        </p:spPr>
      </p:pic>
      <p:sp>
        <p:nvSpPr>
          <p:cNvPr id="7" name="Rectangle 6">
            <a:extLst>
              <a:ext uri="{FF2B5EF4-FFF2-40B4-BE49-F238E27FC236}">
                <a16:creationId xmlns:a16="http://schemas.microsoft.com/office/drawing/2014/main" id="{A4CC12D7-144C-489F-ADD5-D8234CBFCBA9}"/>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0" name="Picture 9">
            <a:extLst>
              <a:ext uri="{FF2B5EF4-FFF2-40B4-BE49-F238E27FC236}">
                <a16:creationId xmlns:a16="http://schemas.microsoft.com/office/drawing/2014/main" id="{8F5D7BF4-B7C6-40A0-B469-E84BEEDFD0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262519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8E07AF-F65E-43D1-90FC-83B8697984FC}"/>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txBox="1">
            <a:spLocks/>
          </p:cNvSpPr>
          <p:nvPr/>
        </p:nvSpPr>
        <p:spPr>
          <a:xfrm>
            <a:off x="685800" y="2057400"/>
            <a:ext cx="8077200" cy="1828800"/>
          </a:xfrm>
          <a:prstGeom prst="rect">
            <a:avLst/>
          </a:prstGeom>
        </p:spPr>
        <p:txBody>
          <a:bodyPr vert="horz"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rtl="0" eaLnBrk="1" fontAlgn="base" hangingPunct="1">
              <a:spcBef>
                <a:spcPct val="0"/>
              </a:spcBef>
              <a:spcAft>
                <a:spcPct val="0"/>
              </a:spcAft>
              <a:defRPr sz="3200" b="1" kern="1200">
                <a:solidFill>
                  <a:schemeClr val="tx2"/>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2pPr>
            <a:lvl3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3pPr>
            <a:lvl4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4pPr>
            <a:lvl5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pPr algn="ctr"/>
            <a:r>
              <a:rPr lang="en-US" sz="4800" cap="all" dirty="0">
                <a:ln/>
                <a:solidFill>
                  <a:srgbClr val="70D01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Radiology Management</a:t>
            </a:r>
          </a:p>
        </p:txBody>
      </p:sp>
      <p:sp>
        <p:nvSpPr>
          <p:cNvPr id="6" name="Rectangle 5">
            <a:extLst>
              <a:ext uri="{FF2B5EF4-FFF2-40B4-BE49-F238E27FC236}">
                <a16:creationId xmlns:a16="http://schemas.microsoft.com/office/drawing/2014/main" id="{3387D17F-F785-4173-A756-8BB36E6EB9E2}"/>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9" name="Picture 8">
            <a:extLst>
              <a:ext uri="{FF2B5EF4-FFF2-40B4-BE49-F238E27FC236}">
                <a16:creationId xmlns:a16="http://schemas.microsoft.com/office/drawing/2014/main" id="{8F253073-9231-4966-A521-739C248371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12931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3FAE97-9DDC-47DC-A7F1-6486DD196DFC}"/>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49187B-5AE1-4D0E-BBFB-527F6131DEEC}"/>
              </a:ext>
            </a:extLst>
          </p:cNvPr>
          <p:cNvSpPr>
            <a:spLocks noGrp="1"/>
          </p:cNvSpPr>
          <p:nvPr>
            <p:ph type="title"/>
          </p:nvPr>
        </p:nvSpPr>
        <p:spPr>
          <a:xfrm>
            <a:off x="0" y="0"/>
            <a:ext cx="6347713" cy="1320800"/>
          </a:xfrm>
        </p:spPr>
        <p:txBody>
          <a:bodyPr>
            <a:normAutofit/>
          </a:bodyPr>
          <a:lstStyle/>
          <a:p>
            <a:r>
              <a:rPr lang="en-US" sz="3200" dirty="0">
                <a:solidFill>
                  <a:schemeClr val="bg1"/>
                </a:solidFill>
                <a:latin typeface="Arial" panose="020B0604020202020204" pitchFamily="34" charset="0"/>
                <a:cs typeface="Arial" panose="020B0604020202020204" pitchFamily="34" charset="0"/>
              </a:rPr>
              <a:t>Radiology</a:t>
            </a:r>
            <a:r>
              <a:rPr lang="en-US" sz="3200" dirty="0">
                <a:solidFill>
                  <a:schemeClr val="bg1"/>
                </a:solidFill>
              </a:rPr>
              <a:t> Management</a:t>
            </a:r>
          </a:p>
        </p:txBody>
      </p:sp>
      <p:sp>
        <p:nvSpPr>
          <p:cNvPr id="3" name="Content Placeholder 2">
            <a:extLst>
              <a:ext uri="{FF2B5EF4-FFF2-40B4-BE49-F238E27FC236}">
                <a16:creationId xmlns:a16="http://schemas.microsoft.com/office/drawing/2014/main" id="{4F9D9458-4A2C-4565-8C38-3720BC6210FC}"/>
              </a:ext>
            </a:extLst>
          </p:cNvPr>
          <p:cNvSpPr>
            <a:spLocks noGrp="1"/>
          </p:cNvSpPr>
          <p:nvPr>
            <p:ph idx="1"/>
          </p:nvPr>
        </p:nvSpPr>
        <p:spPr>
          <a:xfrm>
            <a:off x="32289" y="924720"/>
            <a:ext cx="8839200" cy="5050763"/>
          </a:xfrm>
        </p:spPr>
        <p:txBody>
          <a:bodyPr>
            <a:normAutofit fontScale="55000" lnSpcReduction="20000"/>
          </a:bodyPr>
          <a:lstStyle/>
          <a:p>
            <a:pPr algn="just" fontAlgn="base"/>
            <a:r>
              <a:rPr lang="en-US" sz="2600" dirty="0">
                <a:latin typeface="Trebuchet MS" panose="020B0603020202020204" pitchFamily="34" charset="0"/>
                <a:cs typeface="Arial" panose="020B0604020202020204" pitchFamily="34" charset="0"/>
              </a:rPr>
              <a:t>The radiology module covers the processes starting from the booking of appointments of the modalities against the investigation requests raised by doctor to delivering the results to the ordering doctor of the hospital. HIMS radiology module is completely compatible with the imaging technologies used by radiologists and offers Smart methodologies for the radiologists to interpret and infer results reducing their time consumption and effort.</a:t>
            </a:r>
          </a:p>
          <a:p>
            <a:pPr marL="152400" indent="0" algn="just" fontAlgn="base">
              <a:buNone/>
            </a:pPr>
            <a:endParaRPr lang="en-US" sz="2600" dirty="0">
              <a:latin typeface="Trebuchet MS" panose="020B0603020202020204" pitchFamily="34" charset="0"/>
              <a:cs typeface="Arial" panose="020B0604020202020204" pitchFamily="34" charset="0"/>
            </a:endParaRPr>
          </a:p>
          <a:p>
            <a:pPr fontAlgn="base"/>
            <a:r>
              <a:rPr lang="en-US" sz="2600" b="1" dirty="0">
                <a:latin typeface="Trebuchet MS" panose="020B0603020202020204" pitchFamily="34" charset="0"/>
                <a:cs typeface="Arial" panose="020B0604020202020204" pitchFamily="34" charset="0"/>
              </a:rPr>
              <a:t>Salient features :</a:t>
            </a:r>
            <a:r>
              <a:rPr lang="en-US" sz="2600" dirty="0">
                <a:latin typeface="Trebuchet MS" panose="020B0603020202020204" pitchFamily="34" charset="0"/>
                <a:cs typeface="Arial" panose="020B0604020202020204" pitchFamily="34" charset="0"/>
              </a:rPr>
              <a:t>Efficient utilization of resources- Duty roster for radiologist and equipment</a:t>
            </a:r>
          </a:p>
          <a:p>
            <a:pPr marL="152400" indent="0" fontAlgn="base">
              <a:buNone/>
            </a:pPr>
            <a:endParaRPr lang="en-US" sz="2600" dirty="0">
              <a:latin typeface="Trebuchet MS" panose="020B0603020202020204" pitchFamily="34" charset="0"/>
              <a:cs typeface="Arial" panose="020B0604020202020204" pitchFamily="34" charset="0"/>
            </a:endParaRPr>
          </a:p>
          <a:p>
            <a:pPr fontAlgn="base"/>
            <a:r>
              <a:rPr lang="en-US" sz="2600" b="1" dirty="0">
                <a:latin typeface="Trebuchet MS" panose="020B0603020202020204" pitchFamily="34" charset="0"/>
                <a:cs typeface="Arial" panose="020B0604020202020204" pitchFamily="34" charset="0"/>
              </a:rPr>
              <a:t>Statistical reports provided like:</a:t>
            </a:r>
            <a:endParaRPr lang="en-US" sz="2600" dirty="0">
              <a:latin typeface="Trebuchet MS" panose="020B0603020202020204" pitchFamily="34" charset="0"/>
              <a:cs typeface="Arial" panose="020B0604020202020204" pitchFamily="34" charset="0"/>
            </a:endParaRPr>
          </a:p>
          <a:p>
            <a:pPr lvl="1" fontAlgn="base"/>
            <a:r>
              <a:rPr lang="en-US" sz="2600" dirty="0">
                <a:latin typeface="Trebuchet MS" panose="020B0603020202020204" pitchFamily="34" charset="0"/>
                <a:cs typeface="Arial" panose="020B0604020202020204" pitchFamily="34" charset="0"/>
              </a:rPr>
              <a:t>Investigation details</a:t>
            </a:r>
          </a:p>
          <a:p>
            <a:pPr lvl="1" fontAlgn="base"/>
            <a:r>
              <a:rPr lang="en-US" sz="2600" dirty="0">
                <a:latin typeface="Trebuchet MS" panose="020B0603020202020204" pitchFamily="34" charset="0"/>
                <a:cs typeface="Arial" panose="020B0604020202020204" pitchFamily="34" charset="0"/>
              </a:rPr>
              <a:t>Tests/Investigations performed by each technician/radiologist for selected date range</a:t>
            </a:r>
          </a:p>
          <a:p>
            <a:pPr lvl="1" fontAlgn="base"/>
            <a:r>
              <a:rPr lang="en-US" sz="2600" dirty="0">
                <a:latin typeface="Trebuchet MS" panose="020B0603020202020204" pitchFamily="34" charset="0"/>
                <a:cs typeface="Arial" panose="020B0604020202020204" pitchFamily="34" charset="0"/>
              </a:rPr>
              <a:t>Doctor wise tests/investigations prescribed</a:t>
            </a:r>
          </a:p>
          <a:p>
            <a:pPr lvl="1" fontAlgn="base"/>
            <a:r>
              <a:rPr lang="en-US" sz="2600" dirty="0">
                <a:latin typeface="Trebuchet MS" panose="020B0603020202020204" pitchFamily="34" charset="0"/>
                <a:cs typeface="Arial" panose="020B0604020202020204" pitchFamily="34" charset="0"/>
              </a:rPr>
              <a:t>Details of tests completed, aborted, cancelled, or Pending</a:t>
            </a:r>
          </a:p>
          <a:p>
            <a:pPr marL="609600" lvl="1" indent="0" fontAlgn="base">
              <a:buNone/>
            </a:pPr>
            <a:endParaRPr lang="en-US" sz="2600" dirty="0">
              <a:latin typeface="Trebuchet MS" panose="020B0603020202020204" pitchFamily="34" charset="0"/>
              <a:cs typeface="Arial" panose="020B0604020202020204" pitchFamily="34" charset="0"/>
            </a:endParaRPr>
          </a:p>
          <a:p>
            <a:pPr fontAlgn="base">
              <a:lnSpc>
                <a:spcPct val="170000"/>
              </a:lnSpc>
            </a:pPr>
            <a:r>
              <a:rPr lang="en-US" sz="2600" dirty="0">
                <a:latin typeface="Trebuchet MS" panose="020B0603020202020204" pitchFamily="34" charset="0"/>
                <a:cs typeface="Arial" panose="020B0604020202020204" pitchFamily="34" charset="0"/>
              </a:rPr>
              <a:t>Customizable result templates</a:t>
            </a:r>
          </a:p>
          <a:p>
            <a:pPr fontAlgn="base">
              <a:lnSpc>
                <a:spcPct val="170000"/>
              </a:lnSpc>
            </a:pPr>
            <a:r>
              <a:rPr lang="en-US" sz="2600" dirty="0">
                <a:latin typeface="Trebuchet MS" panose="020B0603020202020204" pitchFamily="34" charset="0"/>
                <a:cs typeface="Arial" panose="020B0604020202020204" pitchFamily="34" charset="0"/>
              </a:rPr>
              <a:t>Results entry made simpler with efficient RTF format Reports</a:t>
            </a:r>
          </a:p>
          <a:p>
            <a:pPr fontAlgn="base">
              <a:lnSpc>
                <a:spcPct val="170000"/>
              </a:lnSpc>
            </a:pPr>
            <a:r>
              <a:rPr lang="en-US" sz="2600" dirty="0">
                <a:latin typeface="Trebuchet MS" panose="020B0603020202020204" pitchFamily="34" charset="0"/>
                <a:cs typeface="Arial" panose="020B0604020202020204" pitchFamily="34" charset="0"/>
              </a:rPr>
              <a:t>Easy retrieval of patient data at any phase of a radiology request</a:t>
            </a:r>
          </a:p>
          <a:p>
            <a:endParaRPr lang="en-US" dirty="0"/>
          </a:p>
        </p:txBody>
      </p:sp>
      <p:sp>
        <p:nvSpPr>
          <p:cNvPr id="9" name="Rectangle 8">
            <a:extLst>
              <a:ext uri="{FF2B5EF4-FFF2-40B4-BE49-F238E27FC236}">
                <a16:creationId xmlns:a16="http://schemas.microsoft.com/office/drawing/2014/main" id="{79C06B41-4A1F-47FF-8736-CDA04AA535C6}"/>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0" name="Picture 9">
            <a:extLst>
              <a:ext uri="{FF2B5EF4-FFF2-40B4-BE49-F238E27FC236}">
                <a16:creationId xmlns:a16="http://schemas.microsoft.com/office/drawing/2014/main" id="{E56BFFF8-2890-484F-BE8D-C10459013C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193292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fade">
                                      <p:cBhvr>
                                        <p:cTn id="4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720463-690E-4551-9A19-C9FD6F6E078F}"/>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45" y="18757"/>
            <a:ext cx="6347713" cy="1320800"/>
          </a:xfrm>
        </p:spPr>
        <p:txBody>
          <a:bodyPr>
            <a:normAutofit/>
          </a:bodyPr>
          <a:lstStyle/>
          <a:p>
            <a:r>
              <a:rPr lang="en-US" sz="3200" dirty="0">
                <a:solidFill>
                  <a:schemeClr val="bg1"/>
                </a:solidFill>
                <a:latin typeface="Arial" panose="020B0604020202020204" pitchFamily="34" charset="0"/>
                <a:cs typeface="Arial" panose="020B0604020202020204" pitchFamily="34" charset="0"/>
              </a:rPr>
              <a:t>Radiology Management</a:t>
            </a:r>
            <a:endParaRPr lang="en-IN" sz="32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990600"/>
            <a:ext cx="8610600" cy="4530188"/>
          </a:xfrm>
          <a:prstGeom prst="rect">
            <a:avLst/>
          </a:prstGeom>
        </p:spPr>
      </p:pic>
      <p:sp>
        <p:nvSpPr>
          <p:cNvPr id="6" name="TextBox 5"/>
          <p:cNvSpPr txBox="1"/>
          <p:nvPr/>
        </p:nvSpPr>
        <p:spPr>
          <a:xfrm>
            <a:off x="266700" y="4343400"/>
            <a:ext cx="8610600" cy="923330"/>
          </a:xfrm>
          <a:prstGeom prst="rect">
            <a:avLst/>
          </a:prstGeom>
          <a:noFill/>
        </p:spPr>
        <p:txBody>
          <a:bodyPr wrap="square" rtlCol="0">
            <a:spAutoFit/>
          </a:bodyPr>
          <a:lstStyle/>
          <a:p>
            <a:pPr fontAlgn="base"/>
            <a:endParaRPr lang="en-US" dirty="0"/>
          </a:p>
          <a:p>
            <a:br>
              <a:rPr lang="en-US" dirty="0"/>
            </a:br>
            <a:r>
              <a:rPr lang="en-US" dirty="0">
                <a:latin typeface="Calibri" panose="020F0502020204030204" pitchFamily="34" charset="0"/>
                <a:cs typeface="Calibri" panose="020F0502020204030204" pitchFamily="34" charset="0"/>
              </a:rPr>
              <a:t> </a:t>
            </a:r>
            <a:endParaRPr lang="en-IN" dirty="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68C5BCB4-AE37-42C2-8373-A990441DF16F}"/>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1" name="Picture 10">
            <a:extLst>
              <a:ext uri="{FF2B5EF4-FFF2-40B4-BE49-F238E27FC236}">
                <a16:creationId xmlns:a16="http://schemas.microsoft.com/office/drawing/2014/main" id="{6CBEB4E5-6E22-489D-B83E-D0F45632A1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255309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DD514B-C907-4464-89A4-18BA86C48CF2}"/>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a:extLst>
              <a:ext uri="{FF2B5EF4-FFF2-40B4-BE49-F238E27FC236}">
                <a16:creationId xmlns:a16="http://schemas.microsoft.com/office/drawing/2014/main" id="{2392F011-72A7-4959-BFAA-9977863A9153}"/>
              </a:ext>
            </a:extLst>
          </p:cNvPr>
          <p:cNvSpPr txBox="1">
            <a:spLocks/>
          </p:cNvSpPr>
          <p:nvPr/>
        </p:nvSpPr>
        <p:spPr>
          <a:xfrm>
            <a:off x="533400" y="2209800"/>
            <a:ext cx="8077200" cy="1828800"/>
          </a:xfrm>
          <a:prstGeom prst="rect">
            <a:avLst/>
          </a:prstGeom>
        </p:spPr>
        <p:txBody>
          <a:bodyPr vert="horz" rtlCol="0" anchor="ct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rtl="0" eaLnBrk="1" fontAlgn="base" hangingPunct="1">
              <a:spcBef>
                <a:spcPct val="0"/>
              </a:spcBef>
              <a:spcAft>
                <a:spcPct val="0"/>
              </a:spcAft>
              <a:defRPr sz="3200" b="1" kern="1200">
                <a:solidFill>
                  <a:schemeClr val="tx2"/>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2pPr>
            <a:lvl3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3pPr>
            <a:lvl4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4pPr>
            <a:lvl5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pPr algn="ctr"/>
            <a:r>
              <a:rPr lang="en-US" cap="all" dirty="0">
                <a:ln/>
                <a:solidFill>
                  <a:srgbClr val="70D01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PACS-</a:t>
            </a:r>
          </a:p>
          <a:p>
            <a:pPr algn="ctr"/>
            <a:endParaRPr lang="en-US" cap="all" dirty="0">
              <a:ln/>
              <a:solidFill>
                <a:srgbClr val="70D018"/>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en-US" cap="all" dirty="0">
                <a:ln/>
                <a:solidFill>
                  <a:srgbClr val="70D01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PICTURE ARCHIVING AND</a:t>
            </a:r>
          </a:p>
          <a:p>
            <a:pPr algn="ctr"/>
            <a:endParaRPr lang="en-US" cap="all" dirty="0">
              <a:ln/>
              <a:solidFill>
                <a:srgbClr val="70D018"/>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en-US" cap="all" dirty="0">
                <a:ln/>
                <a:solidFill>
                  <a:srgbClr val="70D01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COMMUNICATION SYSTEM</a:t>
            </a:r>
          </a:p>
        </p:txBody>
      </p:sp>
      <p:sp>
        <p:nvSpPr>
          <p:cNvPr id="6" name="Rectangle 5">
            <a:extLst>
              <a:ext uri="{FF2B5EF4-FFF2-40B4-BE49-F238E27FC236}">
                <a16:creationId xmlns:a16="http://schemas.microsoft.com/office/drawing/2014/main" id="{FB32D673-94DA-4354-B237-620F930BCEEB}"/>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0" name="Picture 9">
            <a:extLst>
              <a:ext uri="{FF2B5EF4-FFF2-40B4-BE49-F238E27FC236}">
                <a16:creationId xmlns:a16="http://schemas.microsoft.com/office/drawing/2014/main" id="{5E4EE4AA-C80B-41AB-A5FD-C3A28F27A0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189537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AD1491C-BDA0-4F5F-A813-8F48E93C4F10}"/>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BE5FBFD-AAE3-4B1A-9EFD-FA57A8D6B8D9}"/>
              </a:ext>
            </a:extLst>
          </p:cNvPr>
          <p:cNvSpPr txBox="1"/>
          <p:nvPr/>
        </p:nvSpPr>
        <p:spPr>
          <a:xfrm>
            <a:off x="0" y="5236"/>
            <a:ext cx="7924800" cy="584775"/>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Our Solutions &amp; Services</a:t>
            </a:r>
          </a:p>
        </p:txBody>
      </p:sp>
      <p:pic>
        <p:nvPicPr>
          <p:cNvPr id="10" name="Picture 9">
            <a:extLst>
              <a:ext uri="{FF2B5EF4-FFF2-40B4-BE49-F238E27FC236}">
                <a16:creationId xmlns:a16="http://schemas.microsoft.com/office/drawing/2014/main" id="{73161879-B864-4849-BCDC-C8D8129432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
        <p:nvSpPr>
          <p:cNvPr id="12" name="Rectangle 11">
            <a:extLst>
              <a:ext uri="{FF2B5EF4-FFF2-40B4-BE49-F238E27FC236}">
                <a16:creationId xmlns:a16="http://schemas.microsoft.com/office/drawing/2014/main" id="{859C6512-D9CB-451C-A858-7D3C2B7F83EB}"/>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sp>
        <p:nvSpPr>
          <p:cNvPr id="3" name="TextBox 2">
            <a:extLst>
              <a:ext uri="{FF2B5EF4-FFF2-40B4-BE49-F238E27FC236}">
                <a16:creationId xmlns:a16="http://schemas.microsoft.com/office/drawing/2014/main" id="{21A62828-4589-4109-897B-CFB7016DAB57}"/>
              </a:ext>
            </a:extLst>
          </p:cNvPr>
          <p:cNvSpPr txBox="1"/>
          <p:nvPr/>
        </p:nvSpPr>
        <p:spPr>
          <a:xfrm>
            <a:off x="457200" y="1143000"/>
            <a:ext cx="7848600"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rebuchet MS" panose="020B0603020202020204" pitchFamily="34" charset="0"/>
              </a:rPr>
              <a:t>Application Software Development</a:t>
            </a:r>
          </a:p>
          <a:p>
            <a:pPr marL="285750" indent="-285750">
              <a:buFont typeface="Arial" panose="020B0604020202020204" pitchFamily="34" charset="0"/>
              <a:buChar char="•"/>
            </a:pPr>
            <a:endParaRPr lang="en-US" sz="2000" dirty="0">
              <a:latin typeface="Trebuchet MS" panose="020B0603020202020204" pitchFamily="34" charset="0"/>
            </a:endParaRPr>
          </a:p>
          <a:p>
            <a:pPr marL="285750" indent="-285750">
              <a:buFont typeface="Arial" panose="020B0604020202020204" pitchFamily="34" charset="0"/>
              <a:buChar char="•"/>
            </a:pPr>
            <a:r>
              <a:rPr lang="en-US" sz="2000" dirty="0">
                <a:latin typeface="Trebuchet MS" panose="020B0603020202020204" pitchFamily="34" charset="0"/>
              </a:rPr>
              <a:t>Customized Software Development</a:t>
            </a:r>
          </a:p>
          <a:p>
            <a:pPr marL="285750" indent="-285750">
              <a:buFont typeface="Arial" panose="020B0604020202020204" pitchFamily="34" charset="0"/>
              <a:buChar char="•"/>
            </a:pPr>
            <a:endParaRPr lang="en-US" sz="2000" dirty="0">
              <a:latin typeface="Trebuchet MS" panose="020B0603020202020204" pitchFamily="34" charset="0"/>
            </a:endParaRPr>
          </a:p>
          <a:p>
            <a:pPr marL="285750" indent="-285750">
              <a:buFont typeface="Arial" panose="020B0604020202020204" pitchFamily="34" charset="0"/>
              <a:buChar char="•"/>
            </a:pPr>
            <a:r>
              <a:rPr lang="en-US" sz="2000" dirty="0">
                <a:latin typeface="Trebuchet MS" panose="020B0603020202020204" pitchFamily="34" charset="0"/>
              </a:rPr>
              <a:t>ERP Solution</a:t>
            </a:r>
          </a:p>
          <a:p>
            <a:pPr marL="285750" indent="-285750">
              <a:buFont typeface="Arial" panose="020B0604020202020204" pitchFamily="34" charset="0"/>
              <a:buChar char="•"/>
            </a:pPr>
            <a:endParaRPr lang="en-US" sz="2000" dirty="0">
              <a:latin typeface="Trebuchet MS" panose="020B0603020202020204" pitchFamily="34" charset="0"/>
            </a:endParaRPr>
          </a:p>
          <a:p>
            <a:pPr marL="285750" indent="-285750">
              <a:buFont typeface="Arial" panose="020B0604020202020204" pitchFamily="34" charset="0"/>
              <a:buChar char="•"/>
            </a:pPr>
            <a:r>
              <a:rPr lang="en-US" sz="2000" dirty="0">
                <a:latin typeface="Trebuchet MS" panose="020B0603020202020204" pitchFamily="34" charset="0"/>
              </a:rPr>
              <a:t>Mobile Apps Development</a:t>
            </a:r>
          </a:p>
          <a:p>
            <a:pPr marL="285750" indent="-285750">
              <a:buFont typeface="Arial" panose="020B0604020202020204" pitchFamily="34" charset="0"/>
              <a:buChar char="•"/>
            </a:pPr>
            <a:endParaRPr lang="en-US" sz="2000" dirty="0">
              <a:latin typeface="Trebuchet MS" panose="020B0603020202020204" pitchFamily="34" charset="0"/>
            </a:endParaRPr>
          </a:p>
          <a:p>
            <a:pPr marL="285750" indent="-285750">
              <a:buFont typeface="Arial" panose="020B0604020202020204" pitchFamily="34" charset="0"/>
              <a:buChar char="•"/>
            </a:pPr>
            <a:r>
              <a:rPr lang="en-US" sz="2000" dirty="0">
                <a:latin typeface="Trebuchet MS" panose="020B0603020202020204" pitchFamily="34" charset="0"/>
              </a:rPr>
              <a:t>E-Commerce Development</a:t>
            </a:r>
          </a:p>
          <a:p>
            <a:pPr marL="285750" indent="-285750">
              <a:buFont typeface="Arial" panose="020B0604020202020204" pitchFamily="34" charset="0"/>
              <a:buChar char="•"/>
            </a:pPr>
            <a:endParaRPr lang="en-US" sz="2000" dirty="0">
              <a:latin typeface="Trebuchet MS" panose="020B0603020202020204" pitchFamily="34" charset="0"/>
            </a:endParaRPr>
          </a:p>
          <a:p>
            <a:pPr marL="285750" indent="-285750">
              <a:buFont typeface="Arial" panose="020B0604020202020204" pitchFamily="34" charset="0"/>
              <a:buChar char="•"/>
            </a:pPr>
            <a:r>
              <a:rPr lang="en-US" sz="2000" dirty="0">
                <a:latin typeface="Trebuchet MS" panose="020B0603020202020204" pitchFamily="34" charset="0"/>
              </a:rPr>
              <a:t>Web Application </a:t>
            </a:r>
            <a:r>
              <a:rPr lang="en-US" sz="1900" dirty="0">
                <a:latin typeface="Trebuchet MS" panose="020B0603020202020204" pitchFamily="34" charset="0"/>
              </a:rPr>
              <a:t>Development</a:t>
            </a:r>
          </a:p>
          <a:p>
            <a:pPr marL="285750" indent="-285750">
              <a:buFont typeface="Arial" panose="020B0604020202020204" pitchFamily="34" charset="0"/>
              <a:buChar char="•"/>
            </a:pPr>
            <a:endParaRPr lang="en-US" sz="2000" dirty="0">
              <a:latin typeface="Trebuchet MS" panose="020B0603020202020204" pitchFamily="34" charset="0"/>
            </a:endParaRPr>
          </a:p>
          <a:p>
            <a:pPr marL="285750" indent="-285750">
              <a:buFont typeface="Arial" panose="020B0604020202020204" pitchFamily="34" charset="0"/>
              <a:buChar char="•"/>
            </a:pPr>
            <a:r>
              <a:rPr lang="en-US" sz="2000" dirty="0">
                <a:latin typeface="Trebuchet MS" panose="020B0603020202020204" pitchFamily="34" charset="0"/>
              </a:rPr>
              <a:t>System Analysis, Designing, Coding and Implementation</a:t>
            </a:r>
          </a:p>
          <a:p>
            <a:pPr marL="285750" indent="-285750">
              <a:buFont typeface="Arial" panose="020B0604020202020204" pitchFamily="34" charset="0"/>
              <a:buChar char="•"/>
            </a:pPr>
            <a:endParaRPr lang="en-US" sz="2000" dirty="0">
              <a:latin typeface="Trebuchet MS" panose="020B0603020202020204" pitchFamily="34" charset="0"/>
            </a:endParaRPr>
          </a:p>
          <a:p>
            <a:pPr marL="285750" indent="-285750">
              <a:buFont typeface="Arial" panose="020B0604020202020204" pitchFamily="34" charset="0"/>
              <a:buChar char="•"/>
            </a:pPr>
            <a:r>
              <a:rPr lang="en-US" sz="2000" dirty="0">
                <a:latin typeface="Trebuchet MS" panose="020B0603020202020204" pitchFamily="34" charset="0"/>
              </a:rPr>
              <a:t>System Integration and Testing</a:t>
            </a:r>
          </a:p>
        </p:txBody>
      </p:sp>
    </p:spTree>
    <p:extLst>
      <p:ext uri="{BB962C8B-B14F-4D97-AF65-F5344CB8AC3E}">
        <p14:creationId xmlns:p14="http://schemas.microsoft.com/office/powerpoint/2010/main" val="58438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5F1180-0FD0-4CCA-A7F2-1FDF31A3635D}"/>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C783F9-4C09-44B6-A96A-C358306BE8F2}"/>
              </a:ext>
            </a:extLst>
          </p:cNvPr>
          <p:cNvSpPr>
            <a:spLocks noGrp="1"/>
          </p:cNvSpPr>
          <p:nvPr>
            <p:ph type="title"/>
          </p:nvPr>
        </p:nvSpPr>
        <p:spPr>
          <a:xfrm>
            <a:off x="0" y="0"/>
            <a:ext cx="6347713" cy="1320800"/>
          </a:xfrm>
        </p:spPr>
        <p:txBody>
          <a:bodyPr>
            <a:normAutofit/>
          </a:bodyPr>
          <a:lstStyle/>
          <a:p>
            <a:r>
              <a:rPr lang="en-US" sz="3200" dirty="0">
                <a:solidFill>
                  <a:schemeClr val="bg1"/>
                </a:solidFill>
                <a:latin typeface="Arial" panose="020B0604020202020204" pitchFamily="34" charset="0"/>
                <a:cs typeface="Arial" panose="020B0604020202020204" pitchFamily="34" charset="0"/>
              </a:rPr>
              <a:t>PACS</a:t>
            </a:r>
          </a:p>
        </p:txBody>
      </p:sp>
      <p:sp>
        <p:nvSpPr>
          <p:cNvPr id="3" name="Content Placeholder 2">
            <a:extLst>
              <a:ext uri="{FF2B5EF4-FFF2-40B4-BE49-F238E27FC236}">
                <a16:creationId xmlns:a16="http://schemas.microsoft.com/office/drawing/2014/main" id="{AD2447D1-D687-489F-963A-736C2F5D9CE4}"/>
              </a:ext>
            </a:extLst>
          </p:cNvPr>
          <p:cNvSpPr>
            <a:spLocks noGrp="1"/>
          </p:cNvSpPr>
          <p:nvPr>
            <p:ph idx="1"/>
          </p:nvPr>
        </p:nvSpPr>
        <p:spPr>
          <a:xfrm>
            <a:off x="304800" y="838200"/>
            <a:ext cx="8610600" cy="4419600"/>
          </a:xfrm>
        </p:spPr>
        <p:txBody>
          <a:bodyPr/>
          <a:lstStyle/>
          <a:p>
            <a:pPr marL="285750" indent="-285750"/>
            <a:r>
              <a:rPr lang="en-US" sz="1800" dirty="0">
                <a:latin typeface="Trebuchet MS" panose="020B0603020202020204" pitchFamily="34" charset="0"/>
                <a:cs typeface="Calibri" panose="020F0502020204030204" pitchFamily="34" charset="0"/>
              </a:rPr>
              <a:t>Replace the need for hard-copy films and management of physical archives </a:t>
            </a:r>
          </a:p>
          <a:p>
            <a:pPr marL="285750" indent="-285750"/>
            <a:endParaRPr lang="en-US" sz="1800" dirty="0">
              <a:latin typeface="Trebuchet MS" panose="020B0603020202020204" pitchFamily="34" charset="0"/>
              <a:cs typeface="Calibri" panose="020F0502020204030204" pitchFamily="34" charset="0"/>
            </a:endParaRPr>
          </a:p>
          <a:p>
            <a:pPr marL="285750" indent="-285750"/>
            <a:r>
              <a:rPr lang="en-US" sz="1800" dirty="0">
                <a:latin typeface="Trebuchet MS" panose="020B0603020202020204" pitchFamily="34" charset="0"/>
                <a:cs typeface="Calibri" panose="020F0502020204030204" pitchFamily="34" charset="0"/>
              </a:rPr>
              <a:t>Allow for remote access , enabling clinicians in different location to review</a:t>
            </a:r>
          </a:p>
          <a:p>
            <a:pPr marL="285750" indent="-285750"/>
            <a:endParaRPr lang="en-US" sz="1800" dirty="0">
              <a:latin typeface="Trebuchet MS" panose="020B0603020202020204" pitchFamily="34" charset="0"/>
              <a:cs typeface="Calibri" panose="020F0502020204030204" pitchFamily="34" charset="0"/>
            </a:endParaRPr>
          </a:p>
          <a:p>
            <a:pPr marL="285750" indent="-285750"/>
            <a:r>
              <a:rPr lang="en-US" sz="1800" dirty="0">
                <a:latin typeface="Trebuchet MS" panose="020B0603020202020204" pitchFamily="34" charset="0"/>
                <a:cs typeface="Calibri" panose="020F0502020204030204" pitchFamily="34" charset="0"/>
              </a:rPr>
              <a:t>Easy to examine the patient case in detail</a:t>
            </a:r>
          </a:p>
          <a:p>
            <a:pPr marL="285750" indent="-285750"/>
            <a:endParaRPr lang="en-US" sz="1800" dirty="0">
              <a:latin typeface="Trebuchet MS" panose="020B0603020202020204" pitchFamily="34" charset="0"/>
              <a:cs typeface="Calibri" panose="020F0502020204030204" pitchFamily="34" charset="0"/>
            </a:endParaRPr>
          </a:p>
          <a:p>
            <a:pPr marL="285750" indent="-285750"/>
            <a:r>
              <a:rPr lang="en-US" sz="1800" dirty="0">
                <a:latin typeface="Trebuchet MS" panose="020B0603020202020204" pitchFamily="34" charset="0"/>
                <a:cs typeface="Calibri" panose="020F0502020204030204" pitchFamily="34" charset="0"/>
              </a:rPr>
              <a:t>Any time the patient images are available in the archive and it is retrieved by just a touch of a button from when the patient revisits the hospital</a:t>
            </a:r>
          </a:p>
          <a:p>
            <a:pPr marL="285750" indent="-285750"/>
            <a:endParaRPr lang="en-US" sz="1800" dirty="0">
              <a:latin typeface="Trebuchet MS" panose="020B0603020202020204" pitchFamily="34" charset="0"/>
              <a:cs typeface="Calibri" panose="020F0502020204030204" pitchFamily="34" charset="0"/>
            </a:endParaRPr>
          </a:p>
          <a:p>
            <a:pPr marL="285750" indent="-285750"/>
            <a:r>
              <a:rPr lang="en-US" sz="1800" dirty="0">
                <a:latin typeface="Trebuchet MS" panose="020B0603020202020204" pitchFamily="34" charset="0"/>
                <a:cs typeface="Calibri" panose="020F0502020204030204" pitchFamily="34" charset="0"/>
              </a:rPr>
              <a:t>PACS integration with HL7 interface, adherence to ICD-10 coding and DICOM imaging standards</a:t>
            </a:r>
          </a:p>
          <a:p>
            <a:pPr>
              <a:buFont typeface="Wingdings" panose="05000000000000000000" pitchFamily="2" charset="2"/>
              <a:buChar char="ü"/>
            </a:pPr>
            <a:endParaRPr lang="en-US" sz="1800" dirty="0">
              <a:latin typeface="Trebuchet MS" panose="020B0603020202020204" pitchFamily="34" charset="0"/>
            </a:endParaRPr>
          </a:p>
        </p:txBody>
      </p:sp>
      <p:sp>
        <p:nvSpPr>
          <p:cNvPr id="10" name="Rectangle 9">
            <a:extLst>
              <a:ext uri="{FF2B5EF4-FFF2-40B4-BE49-F238E27FC236}">
                <a16:creationId xmlns:a16="http://schemas.microsoft.com/office/drawing/2014/main" id="{BB213A40-A91C-486F-9AF7-156B86206334}"/>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1" name="Picture 10">
            <a:extLst>
              <a:ext uri="{FF2B5EF4-FFF2-40B4-BE49-F238E27FC236}">
                <a16:creationId xmlns:a16="http://schemas.microsoft.com/office/drawing/2014/main" id="{D41A29D3-DE56-4646-AD7C-C963B2E59C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411155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7C80DA-4B6C-48D5-A4C8-16A08D363E96}"/>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0" y="0"/>
            <a:ext cx="7696200" cy="736600"/>
          </a:xfrm>
        </p:spPr>
        <p:txBody>
          <a:bodyPr>
            <a:normAutofit/>
          </a:bodyPr>
          <a:lstStyle/>
          <a:p>
            <a:pPr>
              <a:defRPr/>
            </a:pPr>
            <a:r>
              <a:rPr lang="en-US" sz="3200" dirty="0">
                <a:solidFill>
                  <a:schemeClr val="bg1"/>
                </a:solidFill>
                <a:latin typeface="Arial" panose="020B0604020202020204" pitchFamily="34" charset="0"/>
                <a:cs typeface="Arial" panose="020B0604020202020204" pitchFamily="34" charset="0"/>
              </a:rPr>
              <a:t>PACS</a:t>
            </a:r>
          </a:p>
        </p:txBody>
      </p:sp>
      <p:sp>
        <p:nvSpPr>
          <p:cNvPr id="12" name="Rectangle 11">
            <a:extLst>
              <a:ext uri="{FF2B5EF4-FFF2-40B4-BE49-F238E27FC236}">
                <a16:creationId xmlns:a16="http://schemas.microsoft.com/office/drawing/2014/main" id="{EA0541FC-2493-45D3-8581-EAF65D4F4F9E}"/>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3" name="Picture 12">
            <a:extLst>
              <a:ext uri="{FF2B5EF4-FFF2-40B4-BE49-F238E27FC236}">
                <a16:creationId xmlns:a16="http://schemas.microsoft.com/office/drawing/2014/main" id="{EAB8F004-F7B7-44BB-A05B-7E8C82EAC2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pic>
        <p:nvPicPr>
          <p:cNvPr id="11" name="Picture 10">
            <a:extLst>
              <a:ext uri="{FF2B5EF4-FFF2-40B4-BE49-F238E27FC236}">
                <a16:creationId xmlns:a16="http://schemas.microsoft.com/office/drawing/2014/main" id="{F2388B52-293F-4BD9-BE51-23D6574934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81" y="613015"/>
            <a:ext cx="5814018" cy="2743867"/>
          </a:xfrm>
          <a:prstGeom prst="rect">
            <a:avLst/>
          </a:prstGeom>
        </p:spPr>
      </p:pic>
      <p:pic>
        <p:nvPicPr>
          <p:cNvPr id="15" name="Picture 14">
            <a:extLst>
              <a:ext uri="{FF2B5EF4-FFF2-40B4-BE49-F238E27FC236}">
                <a16:creationId xmlns:a16="http://schemas.microsoft.com/office/drawing/2014/main" id="{84F1E790-EF24-44B2-BD93-2A8D4EDF90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1181" y="3381129"/>
            <a:ext cx="5814019" cy="2863856"/>
          </a:xfrm>
          <a:prstGeom prst="rect">
            <a:avLst/>
          </a:prstGeom>
        </p:spPr>
      </p:pic>
    </p:spTree>
    <p:extLst>
      <p:ext uri="{BB962C8B-B14F-4D97-AF65-F5344CB8AC3E}">
        <p14:creationId xmlns:p14="http://schemas.microsoft.com/office/powerpoint/2010/main" val="3807060131"/>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xmlns:p14="http://schemas.microsoft.com/office/powerpoint/2010/mai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5825D6-79FD-4BC3-BAD0-A0B18222D770}"/>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37DD370B-B30F-41FD-B8FA-793D782D3716}"/>
              </a:ext>
            </a:extLst>
          </p:cNvPr>
          <p:cNvSpPr txBox="1">
            <a:spLocks/>
          </p:cNvSpPr>
          <p:nvPr/>
        </p:nvSpPr>
        <p:spPr>
          <a:xfrm>
            <a:off x="685800" y="2133600"/>
            <a:ext cx="8077200" cy="1828800"/>
          </a:xfrm>
          <a:prstGeom prst="rect">
            <a:avLst/>
          </a:prstGeom>
        </p:spPr>
        <p:txBody>
          <a:bodyPr vert="horz"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rtl="0" eaLnBrk="1" fontAlgn="base" hangingPunct="1">
              <a:spcBef>
                <a:spcPct val="0"/>
              </a:spcBef>
              <a:spcAft>
                <a:spcPct val="0"/>
              </a:spcAft>
              <a:defRPr sz="3200" b="1" kern="1200">
                <a:solidFill>
                  <a:schemeClr val="tx2"/>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2pPr>
            <a:lvl3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3pPr>
            <a:lvl4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4pPr>
            <a:lvl5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pPr algn="ctr"/>
            <a:r>
              <a:rPr lang="en-US" sz="4800" cap="all" dirty="0">
                <a:ln/>
                <a:solidFill>
                  <a:srgbClr val="70D01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WARD MANAGEMENT</a:t>
            </a:r>
          </a:p>
        </p:txBody>
      </p:sp>
      <p:sp>
        <p:nvSpPr>
          <p:cNvPr id="8" name="Rectangle 7">
            <a:extLst>
              <a:ext uri="{FF2B5EF4-FFF2-40B4-BE49-F238E27FC236}">
                <a16:creationId xmlns:a16="http://schemas.microsoft.com/office/drawing/2014/main" id="{32DA4FD7-9168-4110-8EE6-5B5CFD03AC7D}"/>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9" name="Picture 8">
            <a:extLst>
              <a:ext uri="{FF2B5EF4-FFF2-40B4-BE49-F238E27FC236}">
                <a16:creationId xmlns:a16="http://schemas.microsoft.com/office/drawing/2014/main" id="{E9568164-DE96-4F9B-8222-934608B0B5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127084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73ECED-BC48-4912-9578-CEE25FBA67CA}"/>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366259-4C33-41A4-96B8-5521B5B5912E}"/>
              </a:ext>
            </a:extLst>
          </p:cNvPr>
          <p:cNvSpPr>
            <a:spLocks noGrp="1"/>
          </p:cNvSpPr>
          <p:nvPr>
            <p:ph type="title"/>
          </p:nvPr>
        </p:nvSpPr>
        <p:spPr>
          <a:xfrm>
            <a:off x="0" y="0"/>
            <a:ext cx="6347713" cy="1320800"/>
          </a:xfrm>
        </p:spPr>
        <p:txBody>
          <a:bodyPr>
            <a:normAutofit/>
          </a:bodyPr>
          <a:lstStyle/>
          <a:p>
            <a:r>
              <a:rPr lang="en-US" sz="3200" dirty="0">
                <a:solidFill>
                  <a:schemeClr val="bg1"/>
                </a:solidFill>
                <a:latin typeface="Arial" panose="020B0604020202020204" pitchFamily="34" charset="0"/>
                <a:cs typeface="Arial" panose="020B0604020202020204" pitchFamily="34" charset="0"/>
              </a:rPr>
              <a:t>Ward Management</a:t>
            </a:r>
          </a:p>
        </p:txBody>
      </p:sp>
      <p:sp>
        <p:nvSpPr>
          <p:cNvPr id="3" name="Content Placeholder 2">
            <a:extLst>
              <a:ext uri="{FF2B5EF4-FFF2-40B4-BE49-F238E27FC236}">
                <a16:creationId xmlns:a16="http://schemas.microsoft.com/office/drawing/2014/main" id="{A628B7E7-13CE-438C-81E7-0238F068ED60}"/>
              </a:ext>
            </a:extLst>
          </p:cNvPr>
          <p:cNvSpPr>
            <a:spLocks noGrp="1"/>
          </p:cNvSpPr>
          <p:nvPr>
            <p:ph idx="1"/>
          </p:nvPr>
        </p:nvSpPr>
        <p:spPr>
          <a:xfrm>
            <a:off x="0" y="1300827"/>
            <a:ext cx="7315200" cy="3880773"/>
          </a:xfrm>
        </p:spPr>
        <p:txBody>
          <a:bodyPr>
            <a:normAutofit/>
          </a:bodyPr>
          <a:lstStyle/>
          <a:p>
            <a:r>
              <a:rPr lang="en-US" sz="1800" dirty="0">
                <a:latin typeface="Trebuchet MS" panose="020B0603020202020204" pitchFamily="34" charset="0"/>
                <a:cs typeface="Arial" panose="020B0604020202020204" pitchFamily="34" charset="0"/>
              </a:rPr>
              <a:t>View occupied and available bed</a:t>
            </a:r>
          </a:p>
          <a:p>
            <a:endParaRPr lang="en-US" sz="1800" dirty="0">
              <a:latin typeface="Trebuchet MS" panose="020B0603020202020204" pitchFamily="34" charset="0"/>
              <a:cs typeface="Arial" panose="020B0604020202020204" pitchFamily="34" charset="0"/>
            </a:endParaRPr>
          </a:p>
          <a:p>
            <a:r>
              <a:rPr lang="en-US" sz="1800" dirty="0">
                <a:latin typeface="Trebuchet MS" panose="020B0603020202020204" pitchFamily="34" charset="0"/>
                <a:cs typeface="Arial" panose="020B0604020202020204" pitchFamily="34" charset="0"/>
              </a:rPr>
              <a:t>Room Number </a:t>
            </a:r>
          </a:p>
          <a:p>
            <a:endParaRPr lang="en-US" sz="1800" dirty="0">
              <a:latin typeface="Trebuchet MS" panose="020B0603020202020204" pitchFamily="34" charset="0"/>
              <a:cs typeface="Arial" panose="020B0604020202020204" pitchFamily="34" charset="0"/>
            </a:endParaRPr>
          </a:p>
          <a:p>
            <a:r>
              <a:rPr lang="en-US" sz="1800" dirty="0">
                <a:latin typeface="Trebuchet MS" panose="020B0603020202020204" pitchFamily="34" charset="0"/>
                <a:cs typeface="Arial" panose="020B0604020202020204" pitchFamily="34" charset="0"/>
              </a:rPr>
              <a:t>Floor Management</a:t>
            </a:r>
          </a:p>
          <a:p>
            <a:endParaRPr lang="en-US" sz="1800" dirty="0">
              <a:latin typeface="Trebuchet MS" panose="020B0603020202020204" pitchFamily="34" charset="0"/>
              <a:cs typeface="Arial" panose="020B0604020202020204" pitchFamily="34" charset="0"/>
            </a:endParaRPr>
          </a:p>
          <a:p>
            <a:r>
              <a:rPr lang="en-US" sz="1800" dirty="0">
                <a:latin typeface="Trebuchet MS" panose="020B0603020202020204" pitchFamily="34" charset="0"/>
                <a:cs typeface="Arial" panose="020B0604020202020204" pitchFamily="34" charset="0"/>
              </a:rPr>
              <a:t>Facility register patient without bed also</a:t>
            </a:r>
          </a:p>
          <a:p>
            <a:endParaRPr lang="en-US" sz="1800" dirty="0">
              <a:latin typeface="Trebuchet MS" panose="020B0603020202020204" pitchFamily="34" charset="0"/>
              <a:cs typeface="Arial" panose="020B0604020202020204" pitchFamily="34" charset="0"/>
            </a:endParaRPr>
          </a:p>
          <a:p>
            <a:r>
              <a:rPr lang="en-US" sz="1800" dirty="0">
                <a:latin typeface="Trebuchet MS" panose="020B0603020202020204" pitchFamily="34" charset="0"/>
                <a:cs typeface="Arial" panose="020B0604020202020204" pitchFamily="34" charset="0"/>
              </a:rPr>
              <a:t>Occupied Bed patient search facility available </a:t>
            </a:r>
          </a:p>
          <a:p>
            <a:endParaRPr lang="en-US" sz="1800" dirty="0">
              <a:latin typeface="Trebuchet MS" panose="020B0603020202020204" pitchFamily="34" charset="0"/>
              <a:cs typeface="Arial" panose="020B0604020202020204" pitchFamily="34" charset="0"/>
            </a:endParaRPr>
          </a:p>
          <a:p>
            <a:r>
              <a:rPr lang="en-US" sz="1800" dirty="0">
                <a:latin typeface="Trebuchet MS" panose="020B0603020202020204" pitchFamily="34" charset="0"/>
                <a:cs typeface="Arial" panose="020B0604020202020204" pitchFamily="34" charset="0"/>
              </a:rPr>
              <a:t>Room Transfer available</a:t>
            </a:r>
          </a:p>
        </p:txBody>
      </p:sp>
      <p:sp>
        <p:nvSpPr>
          <p:cNvPr id="7" name="Footer Placeholder 3">
            <a:extLst>
              <a:ext uri="{FF2B5EF4-FFF2-40B4-BE49-F238E27FC236}">
                <a16:creationId xmlns:a16="http://schemas.microsoft.com/office/drawing/2014/main" id="{4F198163-2A93-4C75-B35A-2BF27D804137}"/>
              </a:ext>
            </a:extLst>
          </p:cNvPr>
          <p:cNvSpPr txBox="1">
            <a:spLocks/>
          </p:cNvSpPr>
          <p:nvPr/>
        </p:nvSpPr>
        <p:spPr>
          <a:xfrm>
            <a:off x="0" y="6477000"/>
            <a:ext cx="9144000" cy="441325"/>
          </a:xfrm>
          <a:prstGeom prst="rect">
            <a:avLst/>
          </a:prstGeom>
          <a:solidFill>
            <a:schemeClr val="accent1">
              <a:lumMod val="75000"/>
            </a:schemeClr>
          </a:solidFill>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500" b="1" dirty="0">
                <a:solidFill>
                  <a:schemeClr val="tx1"/>
                </a:solidFill>
              </a:rPr>
              <a:t>         © HiTech Solutions &amp; Services Pvt. Ltd</a:t>
            </a:r>
          </a:p>
        </p:txBody>
      </p:sp>
      <p:sp>
        <p:nvSpPr>
          <p:cNvPr id="9" name="Rectangle 8">
            <a:extLst>
              <a:ext uri="{FF2B5EF4-FFF2-40B4-BE49-F238E27FC236}">
                <a16:creationId xmlns:a16="http://schemas.microsoft.com/office/drawing/2014/main" id="{2311F92D-B348-4C55-84C8-72AB1268C6E7}"/>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0" name="Picture 9">
            <a:extLst>
              <a:ext uri="{FF2B5EF4-FFF2-40B4-BE49-F238E27FC236}">
                <a16:creationId xmlns:a16="http://schemas.microsoft.com/office/drawing/2014/main" id="{77A00F98-1C28-4AE5-ADD4-20EAEBE8D6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88762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30AADF-947B-48B5-A4FA-571A7B3F9956}"/>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862" y="8553"/>
            <a:ext cx="7772400" cy="905847"/>
          </a:xfrm>
        </p:spPr>
        <p:txBody>
          <a:bodyPr>
            <a:normAutofit/>
          </a:bodyPr>
          <a:lstStyle/>
          <a:p>
            <a:r>
              <a:rPr lang="en-US" sz="3200" dirty="0">
                <a:solidFill>
                  <a:schemeClr val="bg1"/>
                </a:solidFill>
                <a:latin typeface="Arial" panose="020B0604020202020204" pitchFamily="34" charset="0"/>
                <a:cs typeface="Arial" panose="020B0604020202020204" pitchFamily="34" charset="0"/>
              </a:rPr>
              <a:t>Ward Management</a:t>
            </a:r>
          </a:p>
        </p:txBody>
      </p:sp>
      <p:pic>
        <p:nvPicPr>
          <p:cNvPr id="7" name="Picture 6">
            <a:extLst>
              <a:ext uri="{FF2B5EF4-FFF2-40B4-BE49-F238E27FC236}">
                <a16:creationId xmlns:a16="http://schemas.microsoft.com/office/drawing/2014/main" id="{F326166C-2E6A-403B-9475-DF01F3210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95400"/>
            <a:ext cx="8824404" cy="4038600"/>
          </a:xfrm>
          <a:prstGeom prst="rect">
            <a:avLst/>
          </a:prstGeom>
        </p:spPr>
      </p:pic>
      <p:sp>
        <p:nvSpPr>
          <p:cNvPr id="9" name="Rectangle 8">
            <a:extLst>
              <a:ext uri="{FF2B5EF4-FFF2-40B4-BE49-F238E27FC236}">
                <a16:creationId xmlns:a16="http://schemas.microsoft.com/office/drawing/2014/main" id="{F4EE302B-36B6-4072-850F-EAB838C1D594}"/>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1" name="Picture 10">
            <a:extLst>
              <a:ext uri="{FF2B5EF4-FFF2-40B4-BE49-F238E27FC236}">
                <a16:creationId xmlns:a16="http://schemas.microsoft.com/office/drawing/2014/main" id="{D571CCB6-6EBE-46E2-8AB1-ACD8596715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223633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C0FF66-46C1-47A7-B23A-584680C003E8}"/>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F0399B29-16F8-47DC-A0B1-9DA70C6A8CE0}"/>
              </a:ext>
            </a:extLst>
          </p:cNvPr>
          <p:cNvSpPr txBox="1">
            <a:spLocks/>
          </p:cNvSpPr>
          <p:nvPr/>
        </p:nvSpPr>
        <p:spPr>
          <a:xfrm>
            <a:off x="685800" y="2209800"/>
            <a:ext cx="8077200" cy="1828800"/>
          </a:xfrm>
          <a:prstGeom prst="rect">
            <a:avLst/>
          </a:prstGeom>
        </p:spPr>
        <p:txBody>
          <a:bodyPr vert="horz"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rtl="0" eaLnBrk="1" fontAlgn="base" hangingPunct="1">
              <a:spcBef>
                <a:spcPct val="0"/>
              </a:spcBef>
              <a:spcAft>
                <a:spcPct val="0"/>
              </a:spcAft>
              <a:defRPr sz="3200" b="1" kern="1200">
                <a:solidFill>
                  <a:schemeClr val="tx2"/>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2pPr>
            <a:lvl3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3pPr>
            <a:lvl4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4pPr>
            <a:lvl5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pPr algn="ctr"/>
            <a:r>
              <a:rPr lang="en-US" sz="4800" cap="all" dirty="0">
                <a:ln/>
                <a:solidFill>
                  <a:srgbClr val="70D01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NURSING STATION MODULE</a:t>
            </a:r>
          </a:p>
        </p:txBody>
      </p:sp>
      <p:sp>
        <p:nvSpPr>
          <p:cNvPr id="8" name="Rectangle 7">
            <a:extLst>
              <a:ext uri="{FF2B5EF4-FFF2-40B4-BE49-F238E27FC236}">
                <a16:creationId xmlns:a16="http://schemas.microsoft.com/office/drawing/2014/main" id="{74A64931-F5B3-4D67-B984-02AE3C36458D}"/>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9" name="Picture 8">
            <a:extLst>
              <a:ext uri="{FF2B5EF4-FFF2-40B4-BE49-F238E27FC236}">
                <a16:creationId xmlns:a16="http://schemas.microsoft.com/office/drawing/2014/main" id="{F261710C-F816-4B3E-8E0D-A6A4F7C176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217821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BE3FDD-886D-4C5F-8A35-ED93DF74BF41}"/>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94F5D0-70AA-45E0-A5A0-3BD637FA4FD6}"/>
              </a:ext>
            </a:extLst>
          </p:cNvPr>
          <p:cNvSpPr>
            <a:spLocks noGrp="1"/>
          </p:cNvSpPr>
          <p:nvPr>
            <p:ph type="title"/>
          </p:nvPr>
        </p:nvSpPr>
        <p:spPr>
          <a:xfrm>
            <a:off x="0" y="0"/>
            <a:ext cx="6347713" cy="1320800"/>
          </a:xfrm>
        </p:spPr>
        <p:txBody>
          <a:bodyPr>
            <a:normAutofit/>
          </a:bodyPr>
          <a:lstStyle/>
          <a:p>
            <a:r>
              <a:rPr lang="en-US" sz="3200" dirty="0">
                <a:solidFill>
                  <a:schemeClr val="bg1"/>
                </a:solidFill>
                <a:latin typeface="Arial" panose="020B0604020202020204" pitchFamily="34" charset="0"/>
                <a:cs typeface="Arial" panose="020B0604020202020204" pitchFamily="34" charset="0"/>
              </a:rPr>
              <a:t>Nursing Station</a:t>
            </a:r>
          </a:p>
        </p:txBody>
      </p:sp>
      <p:sp>
        <p:nvSpPr>
          <p:cNvPr id="3" name="Content Placeholder 2">
            <a:extLst>
              <a:ext uri="{FF2B5EF4-FFF2-40B4-BE49-F238E27FC236}">
                <a16:creationId xmlns:a16="http://schemas.microsoft.com/office/drawing/2014/main" id="{63B309C5-A1EF-4792-9A1D-121CB5960546}"/>
              </a:ext>
            </a:extLst>
          </p:cNvPr>
          <p:cNvSpPr>
            <a:spLocks noGrp="1"/>
          </p:cNvSpPr>
          <p:nvPr>
            <p:ph idx="1"/>
          </p:nvPr>
        </p:nvSpPr>
        <p:spPr>
          <a:xfrm>
            <a:off x="0" y="765837"/>
            <a:ext cx="8976804" cy="5330163"/>
          </a:xfrm>
        </p:spPr>
        <p:txBody>
          <a:bodyPr>
            <a:normAutofit/>
          </a:bodyPr>
          <a:lstStyle/>
          <a:p>
            <a:pPr algn="just"/>
            <a:r>
              <a:rPr lang="en-US" sz="1800" b="1" dirty="0">
                <a:latin typeface="Trebuchet MS" panose="020B0603020202020204" pitchFamily="34" charset="0"/>
              </a:rPr>
              <a:t>Patient Charting :</a:t>
            </a:r>
            <a:r>
              <a:rPr lang="en-US" sz="1800" dirty="0">
                <a:latin typeface="Trebuchet MS" panose="020B0603020202020204" pitchFamily="34" charset="0"/>
              </a:rPr>
              <a:t>A patient’s vital signs, admission and nursing assessments and nursing notes can be entered into the system. These are the stored in a central repository and retrieved when needed.</a:t>
            </a:r>
          </a:p>
          <a:p>
            <a:pPr marL="152400" indent="0" algn="just">
              <a:buNone/>
            </a:pPr>
            <a:endParaRPr lang="en-US" sz="1800" dirty="0">
              <a:latin typeface="Trebuchet MS" panose="020B0603020202020204" pitchFamily="34" charset="0"/>
            </a:endParaRPr>
          </a:p>
          <a:p>
            <a:pPr algn="just"/>
            <a:r>
              <a:rPr lang="en-US" sz="1800" b="1" dirty="0">
                <a:latin typeface="Trebuchet MS" panose="020B0603020202020204" pitchFamily="34" charset="0"/>
              </a:rPr>
              <a:t>Clinical Data Integration :</a:t>
            </a:r>
            <a:r>
              <a:rPr lang="en-US" sz="1800" dirty="0">
                <a:latin typeface="Trebuchet MS" panose="020B0603020202020204" pitchFamily="34" charset="0"/>
              </a:rPr>
              <a:t>Here clinical information from all the disciplines can be retrieved, viewed and analyzed by nursing staff.</a:t>
            </a:r>
          </a:p>
          <a:p>
            <a:pPr marL="152400" indent="0" algn="just">
              <a:buNone/>
            </a:pPr>
            <a:endParaRPr lang="en-US" sz="1800" dirty="0">
              <a:latin typeface="Trebuchet MS" panose="020B0603020202020204" pitchFamily="34" charset="0"/>
            </a:endParaRPr>
          </a:p>
          <a:p>
            <a:pPr algn="just"/>
            <a:r>
              <a:rPr lang="en-US" sz="1800" b="1" dirty="0">
                <a:latin typeface="Trebuchet MS" panose="020B0603020202020204" pitchFamily="34" charset="0"/>
              </a:rPr>
              <a:t>Better care planning :</a:t>
            </a:r>
            <a:r>
              <a:rPr lang="en-US" sz="1800" dirty="0">
                <a:latin typeface="Trebuchet MS" panose="020B0603020202020204" pitchFamily="34" charset="0"/>
              </a:rPr>
              <a:t>Time spent on care planning is reduced, while the quality of what is recorded is improved. This makes for more complete care plans and more complete assessments and evaluations.</a:t>
            </a:r>
          </a:p>
          <a:p>
            <a:pPr marL="152400" indent="0" algn="just">
              <a:buNone/>
            </a:pPr>
            <a:endParaRPr lang="en-US" sz="1800" dirty="0">
              <a:latin typeface="Trebuchet MS" panose="020B0603020202020204" pitchFamily="34" charset="0"/>
            </a:endParaRPr>
          </a:p>
          <a:p>
            <a:pPr algn="just"/>
            <a:r>
              <a:rPr lang="en-US" sz="1800" b="1" dirty="0">
                <a:latin typeface="Trebuchet MS" panose="020B0603020202020204" pitchFamily="34" charset="0"/>
              </a:rPr>
              <a:t>Drug administration :</a:t>
            </a:r>
            <a:r>
              <a:rPr lang="en-US" sz="1800" dirty="0">
                <a:latin typeface="Trebuchet MS" panose="020B0603020202020204" pitchFamily="34" charset="0"/>
              </a:rPr>
              <a:t>Electronically prescribed drugs are more legible, thus making it less likely that drugs would be wrongly administered to patients.</a:t>
            </a:r>
          </a:p>
          <a:p>
            <a:pPr marL="152400" indent="0" algn="just">
              <a:buNone/>
            </a:pPr>
            <a:endParaRPr lang="en-US" sz="1800" dirty="0">
              <a:latin typeface="Trebuchet MS" panose="020B0603020202020204" pitchFamily="34" charset="0"/>
            </a:endParaRPr>
          </a:p>
          <a:p>
            <a:pPr algn="just"/>
            <a:r>
              <a:rPr lang="en-US" sz="1800" b="1" dirty="0">
                <a:latin typeface="Trebuchet MS" panose="020B0603020202020204" pitchFamily="34" charset="0"/>
              </a:rPr>
              <a:t>Digital Sheets : </a:t>
            </a:r>
            <a:r>
              <a:rPr lang="en-US" sz="1800" dirty="0">
                <a:latin typeface="Trebuchet MS" panose="020B0603020202020204" pitchFamily="34" charset="0"/>
              </a:rPr>
              <a:t>Follow up , consultation sheet, Doctor tour sheet, Doctor treatment details, Patient Medication, Follow-up sheet, Mode ventilator</a:t>
            </a:r>
            <a:endParaRPr lang="en-US" sz="1800" b="1" dirty="0">
              <a:latin typeface="Trebuchet MS" panose="020B0603020202020204" pitchFamily="34" charset="0"/>
            </a:endParaRPr>
          </a:p>
          <a:p>
            <a:pPr algn="just">
              <a:buFont typeface="Wingdings" panose="05000000000000000000" pitchFamily="2" charset="2"/>
              <a:buChar char="ü"/>
            </a:pPr>
            <a:endParaRPr lang="en-US" dirty="0"/>
          </a:p>
        </p:txBody>
      </p:sp>
      <p:sp>
        <p:nvSpPr>
          <p:cNvPr id="9" name="Rectangle 8">
            <a:extLst>
              <a:ext uri="{FF2B5EF4-FFF2-40B4-BE49-F238E27FC236}">
                <a16:creationId xmlns:a16="http://schemas.microsoft.com/office/drawing/2014/main" id="{CD6C8C3A-B3C5-40B9-9DB6-9FCAF4A83C7E}"/>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0" name="Picture 9">
            <a:extLst>
              <a:ext uri="{FF2B5EF4-FFF2-40B4-BE49-F238E27FC236}">
                <a16:creationId xmlns:a16="http://schemas.microsoft.com/office/drawing/2014/main" id="{2BB08FA2-DC9D-4850-92AB-8E6E2A07C0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130360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48BBE7-F3BD-4EAD-9754-E033412C22C9}"/>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585" y="0"/>
            <a:ext cx="3141785" cy="685800"/>
          </a:xfrm>
        </p:spPr>
        <p:txBody>
          <a:bodyPr>
            <a:normAutofit/>
          </a:bodyPr>
          <a:lstStyle/>
          <a:p>
            <a:r>
              <a:rPr lang="en-US" sz="3200" dirty="0">
                <a:solidFill>
                  <a:schemeClr val="bg1"/>
                </a:solidFill>
                <a:latin typeface="Arial" panose="020B0604020202020204" pitchFamily="34" charset="0"/>
                <a:cs typeface="Arial" panose="020B0604020202020204" pitchFamily="34" charset="0"/>
              </a:rPr>
              <a:t>Nursing Station</a:t>
            </a:r>
            <a:endParaRPr lang="en-IN" sz="32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346395"/>
            <a:ext cx="8839200" cy="4165209"/>
          </a:xfrm>
          <a:prstGeom prst="rect">
            <a:avLst/>
          </a:prstGeom>
        </p:spPr>
      </p:pic>
      <p:sp>
        <p:nvSpPr>
          <p:cNvPr id="8" name="Rectangle 7">
            <a:extLst>
              <a:ext uri="{FF2B5EF4-FFF2-40B4-BE49-F238E27FC236}">
                <a16:creationId xmlns:a16="http://schemas.microsoft.com/office/drawing/2014/main" id="{588B155E-E69E-4B3E-A6D5-C0C82B8D15B0}"/>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9" name="Picture 8">
            <a:extLst>
              <a:ext uri="{FF2B5EF4-FFF2-40B4-BE49-F238E27FC236}">
                <a16:creationId xmlns:a16="http://schemas.microsoft.com/office/drawing/2014/main" id="{5C2B2C5A-D53E-46B3-AA7C-087CB1A98B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55452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91B036-4100-4E07-AEC1-359DBC3F9782}"/>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txBox="1">
            <a:spLocks/>
          </p:cNvSpPr>
          <p:nvPr/>
        </p:nvSpPr>
        <p:spPr>
          <a:xfrm>
            <a:off x="609600" y="2362200"/>
            <a:ext cx="8077200" cy="1828800"/>
          </a:xfrm>
          <a:prstGeom prst="rect">
            <a:avLst/>
          </a:prstGeom>
        </p:spPr>
        <p:txBody>
          <a:bodyPr vert="horz"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rtl="0" eaLnBrk="1" fontAlgn="base" hangingPunct="1">
              <a:spcBef>
                <a:spcPct val="0"/>
              </a:spcBef>
              <a:spcAft>
                <a:spcPct val="0"/>
              </a:spcAft>
              <a:defRPr sz="3200" b="1" kern="1200">
                <a:solidFill>
                  <a:schemeClr val="tx2"/>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2pPr>
            <a:lvl3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3pPr>
            <a:lvl4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4pPr>
            <a:lvl5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pPr algn="ctr"/>
            <a:r>
              <a:rPr lang="en-US" sz="4800" cap="all" dirty="0">
                <a:ln/>
                <a:solidFill>
                  <a:srgbClr val="70D01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Pharmacy Management</a:t>
            </a:r>
          </a:p>
        </p:txBody>
      </p:sp>
      <p:sp>
        <p:nvSpPr>
          <p:cNvPr id="7" name="Footer Placeholder 3">
            <a:extLst>
              <a:ext uri="{FF2B5EF4-FFF2-40B4-BE49-F238E27FC236}">
                <a16:creationId xmlns:a16="http://schemas.microsoft.com/office/drawing/2014/main" id="{1D8CCBFD-3932-4805-BA6B-E4F8E1F63E55}"/>
              </a:ext>
            </a:extLst>
          </p:cNvPr>
          <p:cNvSpPr txBox="1">
            <a:spLocks/>
          </p:cNvSpPr>
          <p:nvPr/>
        </p:nvSpPr>
        <p:spPr>
          <a:xfrm>
            <a:off x="0" y="6477000"/>
            <a:ext cx="9144000" cy="441325"/>
          </a:xfrm>
          <a:prstGeom prst="rect">
            <a:avLst/>
          </a:prstGeom>
          <a:solidFill>
            <a:schemeClr val="accent1">
              <a:lumMod val="75000"/>
            </a:schemeClr>
          </a:solidFill>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500" b="1" dirty="0">
                <a:solidFill>
                  <a:schemeClr val="tx1"/>
                </a:solidFill>
              </a:rPr>
              <a:t>         © HiTech Solutions &amp; Services Pvt. Ltd</a:t>
            </a:r>
          </a:p>
        </p:txBody>
      </p:sp>
      <p:sp>
        <p:nvSpPr>
          <p:cNvPr id="6" name="Rectangle 5">
            <a:extLst>
              <a:ext uri="{FF2B5EF4-FFF2-40B4-BE49-F238E27FC236}">
                <a16:creationId xmlns:a16="http://schemas.microsoft.com/office/drawing/2014/main" id="{31935A2A-4C41-4981-A7DB-536081FA92B0}"/>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9" name="Picture 8">
            <a:extLst>
              <a:ext uri="{FF2B5EF4-FFF2-40B4-BE49-F238E27FC236}">
                <a16:creationId xmlns:a16="http://schemas.microsoft.com/office/drawing/2014/main" id="{CBE6AD41-374E-4032-934E-490DC79717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298847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D00D63-7E73-4F63-B2EB-965CFEB9DB63}"/>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C02763-462D-4CEE-A420-8CA5290D42FF}"/>
              </a:ext>
            </a:extLst>
          </p:cNvPr>
          <p:cNvSpPr>
            <a:spLocks noGrp="1"/>
          </p:cNvSpPr>
          <p:nvPr>
            <p:ph type="title"/>
          </p:nvPr>
        </p:nvSpPr>
        <p:spPr>
          <a:xfrm>
            <a:off x="0" y="0"/>
            <a:ext cx="2286001" cy="1320800"/>
          </a:xfrm>
        </p:spPr>
        <p:txBody>
          <a:bodyPr>
            <a:normAutofit/>
          </a:bodyPr>
          <a:lstStyle/>
          <a:p>
            <a:r>
              <a:rPr lang="en-US" sz="3200" dirty="0">
                <a:solidFill>
                  <a:schemeClr val="bg1"/>
                </a:solidFill>
                <a:latin typeface="Arial" panose="020B0604020202020204" pitchFamily="34" charset="0"/>
                <a:cs typeface="Arial" panose="020B0604020202020204" pitchFamily="34" charset="0"/>
              </a:rPr>
              <a:t>Pharmacy</a:t>
            </a:r>
          </a:p>
        </p:txBody>
      </p:sp>
      <p:sp>
        <p:nvSpPr>
          <p:cNvPr id="3" name="Content Placeholder 2">
            <a:extLst>
              <a:ext uri="{FF2B5EF4-FFF2-40B4-BE49-F238E27FC236}">
                <a16:creationId xmlns:a16="http://schemas.microsoft.com/office/drawing/2014/main" id="{260AF717-3071-42F8-B6DF-37F31B79FB7F}"/>
              </a:ext>
            </a:extLst>
          </p:cNvPr>
          <p:cNvSpPr>
            <a:spLocks noGrp="1"/>
          </p:cNvSpPr>
          <p:nvPr>
            <p:ph idx="1"/>
          </p:nvPr>
        </p:nvSpPr>
        <p:spPr>
          <a:xfrm>
            <a:off x="609598" y="816637"/>
            <a:ext cx="8153402" cy="5279363"/>
          </a:xfrm>
        </p:spPr>
        <p:txBody>
          <a:bodyPr>
            <a:noAutofit/>
          </a:bodyPr>
          <a:lstStyle/>
          <a:p>
            <a:pPr fontAlgn="base"/>
            <a:r>
              <a:rPr lang="en-US" sz="1800" dirty="0">
                <a:latin typeface="Trebuchet MS" panose="020B0603020202020204" pitchFamily="34" charset="0"/>
                <a:cs typeface="Arial" panose="020B0604020202020204" pitchFamily="34" charset="0"/>
              </a:rPr>
              <a:t>The Pharmacy Module caters to the retail Out Patient pharmacy, General Outpatient pharmacy, the ward and Inpatient Pharmacies.</a:t>
            </a:r>
          </a:p>
          <a:p>
            <a:pPr fontAlgn="base"/>
            <a:r>
              <a:rPr lang="en-US" sz="1800" b="1" dirty="0">
                <a:latin typeface="Trebuchet MS" panose="020B0603020202020204" pitchFamily="34" charset="0"/>
                <a:cs typeface="Arial" panose="020B0604020202020204" pitchFamily="34" charset="0"/>
              </a:rPr>
              <a:t>Salient Features : </a:t>
            </a:r>
            <a:r>
              <a:rPr lang="en-US" sz="1800" dirty="0">
                <a:latin typeface="Trebuchet MS" panose="020B0603020202020204" pitchFamily="34" charset="0"/>
                <a:cs typeface="Arial" panose="020B0604020202020204" pitchFamily="34" charset="0"/>
              </a:rPr>
              <a:t>Drug definition based on Generic name, Brand Name, form Name and Drug strength</a:t>
            </a:r>
          </a:p>
          <a:p>
            <a:pPr fontAlgn="base"/>
            <a:r>
              <a:rPr lang="en-US" sz="1800" dirty="0">
                <a:latin typeface="Trebuchet MS" panose="020B0603020202020204" pitchFamily="34" charset="0"/>
                <a:cs typeface="Arial" panose="020B0604020202020204" pitchFamily="34" charset="0"/>
              </a:rPr>
              <a:t>Multi Units of Measurement and multi-currency</a:t>
            </a:r>
          </a:p>
          <a:p>
            <a:pPr fontAlgn="base"/>
            <a:r>
              <a:rPr lang="en-US" sz="1800" dirty="0">
                <a:latin typeface="Trebuchet MS" panose="020B0603020202020204" pitchFamily="34" charset="0"/>
                <a:cs typeface="Arial" panose="020B0604020202020204" pitchFamily="34" charset="0"/>
              </a:rPr>
              <a:t>Stock Control</a:t>
            </a:r>
          </a:p>
          <a:p>
            <a:pPr fontAlgn="base"/>
            <a:r>
              <a:rPr lang="en-US" sz="1800" dirty="0">
                <a:latin typeface="Trebuchet MS" panose="020B0603020202020204" pitchFamily="34" charset="0"/>
                <a:cs typeface="Arial" panose="020B0604020202020204" pitchFamily="34" charset="0"/>
              </a:rPr>
              <a:t>Drug association to suppliers</a:t>
            </a:r>
          </a:p>
          <a:p>
            <a:pPr fontAlgn="base"/>
            <a:r>
              <a:rPr lang="en-US" sz="1800" dirty="0">
                <a:latin typeface="Trebuchet MS" panose="020B0603020202020204" pitchFamily="34" charset="0"/>
              </a:rPr>
              <a:t>Multiple Units within Facility (IP, OP, OT, Nursing Station)</a:t>
            </a:r>
            <a:endParaRPr lang="en-US" sz="1800" dirty="0">
              <a:latin typeface="Trebuchet MS" panose="020B0603020202020204" pitchFamily="34" charset="0"/>
              <a:cs typeface="Arial" panose="020B0604020202020204" pitchFamily="34" charset="0"/>
            </a:endParaRPr>
          </a:p>
          <a:p>
            <a:pPr fontAlgn="base"/>
            <a:r>
              <a:rPr lang="en-US" sz="1800" dirty="0">
                <a:latin typeface="Trebuchet MS" panose="020B0603020202020204" pitchFamily="34" charset="0"/>
                <a:cs typeface="Arial" panose="020B0604020202020204" pitchFamily="34" charset="0"/>
              </a:rPr>
              <a:t>Dosage calculation</a:t>
            </a:r>
          </a:p>
          <a:p>
            <a:pPr fontAlgn="base"/>
            <a:r>
              <a:rPr lang="en-US" sz="1800" dirty="0">
                <a:latin typeface="Trebuchet MS" panose="020B0603020202020204" pitchFamily="34" charset="0"/>
                <a:cs typeface="Arial" panose="020B0604020202020204" pitchFamily="34" charset="0"/>
              </a:rPr>
              <a:t>Drug tracking report and Drug expiry report </a:t>
            </a:r>
          </a:p>
          <a:p>
            <a:pPr fontAlgn="base"/>
            <a:r>
              <a:rPr lang="en-US" sz="1800" dirty="0">
                <a:latin typeface="Trebuchet MS" panose="020B0603020202020204" pitchFamily="34" charset="0"/>
                <a:cs typeface="Arial" panose="020B0604020202020204" pitchFamily="34" charset="0"/>
              </a:rPr>
              <a:t>Enquiry generation</a:t>
            </a:r>
          </a:p>
          <a:p>
            <a:pPr fontAlgn="base"/>
            <a:r>
              <a:rPr lang="en-US" sz="1800" dirty="0">
                <a:latin typeface="Trebuchet MS" panose="020B0603020202020204" pitchFamily="34" charset="0"/>
                <a:cs typeface="Arial" panose="020B0604020202020204" pitchFamily="34" charset="0"/>
              </a:rPr>
              <a:t>Quotations based on enquiry</a:t>
            </a:r>
          </a:p>
          <a:p>
            <a:pPr fontAlgn="base"/>
            <a:r>
              <a:rPr lang="en-US" sz="1800" dirty="0">
                <a:latin typeface="Trebuchet MS" panose="020B0603020202020204" pitchFamily="34" charset="0"/>
                <a:cs typeface="Arial" panose="020B0604020202020204" pitchFamily="34" charset="0"/>
              </a:rPr>
              <a:t>Purchase order generation</a:t>
            </a:r>
          </a:p>
          <a:p>
            <a:pPr fontAlgn="base"/>
            <a:r>
              <a:rPr lang="en-US" sz="1800" dirty="0">
                <a:latin typeface="Trebuchet MS" panose="020B0603020202020204" pitchFamily="34" charset="0"/>
                <a:cs typeface="Arial" panose="020B0604020202020204" pitchFamily="34" charset="0"/>
              </a:rPr>
              <a:t>Goods receipt (GRN)</a:t>
            </a:r>
          </a:p>
          <a:p>
            <a:pPr fontAlgn="base"/>
            <a:r>
              <a:rPr lang="en-US" sz="1800" dirty="0">
                <a:latin typeface="Trebuchet MS" panose="020B0603020202020204" pitchFamily="34" charset="0"/>
                <a:cs typeface="Arial" panose="020B0604020202020204" pitchFamily="34" charset="0"/>
              </a:rPr>
              <a:t>Drug Expiry control</a:t>
            </a:r>
          </a:p>
          <a:p>
            <a:pPr fontAlgn="base"/>
            <a:r>
              <a:rPr lang="en-US" sz="1800" dirty="0">
                <a:latin typeface="Trebuchet MS" panose="020B0603020202020204" pitchFamily="34" charset="0"/>
                <a:cs typeface="Arial" panose="020B0604020202020204" pitchFamily="34" charset="0"/>
              </a:rPr>
              <a:t>Inventory Management </a:t>
            </a:r>
          </a:p>
          <a:p>
            <a:endParaRPr lang="en-US" dirty="0">
              <a:latin typeface="+mj-lt"/>
            </a:endParaRPr>
          </a:p>
        </p:txBody>
      </p:sp>
      <p:sp>
        <p:nvSpPr>
          <p:cNvPr id="9" name="Rectangle 8">
            <a:extLst>
              <a:ext uri="{FF2B5EF4-FFF2-40B4-BE49-F238E27FC236}">
                <a16:creationId xmlns:a16="http://schemas.microsoft.com/office/drawing/2014/main" id="{FCF5365A-DBCF-48F6-9839-040085DC480B}"/>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0" name="Picture 9">
            <a:extLst>
              <a:ext uri="{FF2B5EF4-FFF2-40B4-BE49-F238E27FC236}">
                <a16:creationId xmlns:a16="http://schemas.microsoft.com/office/drawing/2014/main" id="{175D0864-C281-4AD3-B79E-833616CFFB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296086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500"/>
                                        <p:tgtEl>
                                          <p:spTgt spid="3">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fade">
                                      <p:cBhvr>
                                        <p:cTn id="4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F86706-6CFC-473E-B4DB-A489265A274E}"/>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170F8A-BBDB-433C-89EC-50216826EC55}"/>
              </a:ext>
            </a:extLst>
          </p:cNvPr>
          <p:cNvSpPr>
            <a:spLocks noGrp="1"/>
          </p:cNvSpPr>
          <p:nvPr>
            <p:ph type="title"/>
          </p:nvPr>
        </p:nvSpPr>
        <p:spPr>
          <a:xfrm>
            <a:off x="0" y="0"/>
            <a:ext cx="5540052" cy="676275"/>
          </a:xfrm>
        </p:spPr>
        <p:txBody>
          <a:bodyPr>
            <a:normAutofit/>
          </a:bodyPr>
          <a:lstStyle/>
          <a:p>
            <a:r>
              <a:rPr lang="en-US" sz="3200" dirty="0">
                <a:solidFill>
                  <a:schemeClr val="bg1"/>
                </a:solidFill>
                <a:latin typeface="Arial" panose="020B0604020202020204" pitchFamily="34" charset="0"/>
                <a:cs typeface="Arial" panose="020B0604020202020204" pitchFamily="34" charset="0"/>
              </a:rPr>
              <a:t>Our Network</a:t>
            </a:r>
          </a:p>
        </p:txBody>
      </p:sp>
      <p:pic>
        <p:nvPicPr>
          <p:cNvPr id="5" name="Picture 3" descr="C:\Users\HR\Desktop\Map-of-Nepal swastik.png">
            <a:extLst>
              <a:ext uri="{FF2B5EF4-FFF2-40B4-BE49-F238E27FC236}">
                <a16:creationId xmlns:a16="http://schemas.microsoft.com/office/drawing/2014/main" id="{A526D1E0-AFAB-4520-AFF2-F9AEA72483D3}"/>
              </a:ext>
            </a:extLst>
          </p:cNvPr>
          <p:cNvPicPr>
            <a:picLocks noGrp="1" noChangeAspect="1" noChangeArrowheads="1"/>
          </p:cNvPicPr>
          <p:nvPr>
            <p:ph idx="1"/>
          </p:nvPr>
        </p:nvPicPr>
        <p:blipFill>
          <a:blip r:embed="rId2"/>
          <a:srcRect/>
          <a:stretch>
            <a:fillRect/>
          </a:stretch>
        </p:blipFill>
        <p:spPr bwMode="auto">
          <a:xfrm>
            <a:off x="190107" y="1219200"/>
            <a:ext cx="7429893" cy="4394333"/>
          </a:xfrm>
          <a:prstGeom prst="rect">
            <a:avLst/>
          </a:prstGeom>
          <a:noFill/>
        </p:spPr>
      </p:pic>
      <p:pic>
        <p:nvPicPr>
          <p:cNvPr id="11" name="Picture 10">
            <a:extLst>
              <a:ext uri="{FF2B5EF4-FFF2-40B4-BE49-F238E27FC236}">
                <a16:creationId xmlns:a16="http://schemas.microsoft.com/office/drawing/2014/main" id="{2105D2ED-F8F3-4094-9F6C-BCF992EC3B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
        <p:nvSpPr>
          <p:cNvPr id="12" name="Rectangle 11">
            <a:extLst>
              <a:ext uri="{FF2B5EF4-FFF2-40B4-BE49-F238E27FC236}">
                <a16:creationId xmlns:a16="http://schemas.microsoft.com/office/drawing/2014/main" id="{385ED8CB-1C14-4EAC-83D7-6E7BD95145EA}"/>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spTree>
    <p:extLst>
      <p:ext uri="{BB962C8B-B14F-4D97-AF65-F5344CB8AC3E}">
        <p14:creationId xmlns:p14="http://schemas.microsoft.com/office/powerpoint/2010/main" val="418536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D63F50-346B-443C-896B-F450690FEAF8}"/>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0" y="0"/>
            <a:ext cx="4851572" cy="485652"/>
          </a:xfrm>
        </p:spPr>
        <p:txBody>
          <a:bodyPr>
            <a:noAutofit/>
          </a:bodyPr>
          <a:lstStyle/>
          <a:p>
            <a:r>
              <a:rPr lang="en-US" sz="3200" dirty="0">
                <a:solidFill>
                  <a:schemeClr val="bg1"/>
                </a:solidFill>
                <a:latin typeface="Arial" panose="020B0604020202020204" pitchFamily="34" charset="0"/>
                <a:cs typeface="Arial" panose="020B0604020202020204" pitchFamily="34" charset="0"/>
              </a:rPr>
              <a:t>Pharmacy Sales Invoice</a:t>
            </a:r>
          </a:p>
        </p:txBody>
      </p:sp>
      <p:pic>
        <p:nvPicPr>
          <p:cNvPr id="10" name="Picture 9">
            <a:extLst>
              <a:ext uri="{FF2B5EF4-FFF2-40B4-BE49-F238E27FC236}">
                <a16:creationId xmlns:a16="http://schemas.microsoft.com/office/drawing/2014/main" id="{927553F0-9DA5-492B-8961-C6EA931E6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1219200"/>
            <a:ext cx="8839200" cy="4191000"/>
          </a:xfrm>
          <a:prstGeom prst="rect">
            <a:avLst/>
          </a:prstGeom>
        </p:spPr>
      </p:pic>
      <p:sp>
        <p:nvSpPr>
          <p:cNvPr id="7" name="Rectangle 6">
            <a:extLst>
              <a:ext uri="{FF2B5EF4-FFF2-40B4-BE49-F238E27FC236}">
                <a16:creationId xmlns:a16="http://schemas.microsoft.com/office/drawing/2014/main" id="{345A1291-EBF6-482B-B7A8-978912DD6319}"/>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1" name="Picture 10">
            <a:extLst>
              <a:ext uri="{FF2B5EF4-FFF2-40B4-BE49-F238E27FC236}">
                <a16:creationId xmlns:a16="http://schemas.microsoft.com/office/drawing/2014/main" id="{25663C6B-7985-41E6-9751-32994DD0B5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211013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6D2135-A7C7-4AC8-8177-306872D32DC9}"/>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0" y="0"/>
            <a:ext cx="7543800" cy="685800"/>
          </a:xfrm>
        </p:spPr>
        <p:txBody>
          <a:bodyPr>
            <a:normAutofit/>
          </a:bodyPr>
          <a:lstStyle/>
          <a:p>
            <a:r>
              <a:rPr lang="en-US" sz="3200" dirty="0">
                <a:solidFill>
                  <a:schemeClr val="bg1"/>
                </a:solidFill>
                <a:latin typeface="+mj-lt"/>
                <a:cs typeface="Arial" panose="020B0604020202020204" pitchFamily="34" charset="0"/>
              </a:rPr>
              <a:t>Pharmacy </a:t>
            </a:r>
            <a:r>
              <a:rPr lang="mr-IN" sz="3200" dirty="0">
                <a:solidFill>
                  <a:schemeClr val="bg1"/>
                </a:solidFill>
                <a:latin typeface="+mj-lt"/>
              </a:rPr>
              <a:t>–</a:t>
            </a:r>
            <a:r>
              <a:rPr lang="en-US" sz="3200" dirty="0">
                <a:solidFill>
                  <a:schemeClr val="bg1"/>
                </a:solidFill>
                <a:latin typeface="+mj-lt"/>
                <a:cs typeface="Arial" panose="020B0604020202020204" pitchFamily="34" charset="0"/>
              </a:rPr>
              <a:t> Edit Inventory</a:t>
            </a:r>
          </a:p>
        </p:txBody>
      </p:sp>
      <p:pic>
        <p:nvPicPr>
          <p:cNvPr id="9" name="Picture 8">
            <a:extLst>
              <a:ext uri="{FF2B5EF4-FFF2-40B4-BE49-F238E27FC236}">
                <a16:creationId xmlns:a16="http://schemas.microsoft.com/office/drawing/2014/main" id="{6E83F8F3-512B-49C4-A0E6-E18892716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1066800"/>
            <a:ext cx="8763001" cy="4295013"/>
          </a:xfrm>
          <a:prstGeom prst="rect">
            <a:avLst/>
          </a:prstGeom>
        </p:spPr>
      </p:pic>
      <p:sp>
        <p:nvSpPr>
          <p:cNvPr id="7" name="Rectangle 6">
            <a:extLst>
              <a:ext uri="{FF2B5EF4-FFF2-40B4-BE49-F238E27FC236}">
                <a16:creationId xmlns:a16="http://schemas.microsoft.com/office/drawing/2014/main" id="{CCE246C0-1BA2-473A-9267-84D03D3A433E}"/>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8" name="Picture 7">
            <a:extLst>
              <a:ext uri="{FF2B5EF4-FFF2-40B4-BE49-F238E27FC236}">
                <a16:creationId xmlns:a16="http://schemas.microsoft.com/office/drawing/2014/main" id="{62C1C9B3-434D-48E1-9C30-3AB7FD7B32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377632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456CDE-4DBA-41C3-B2B4-A68EF927FF50}"/>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102D5C0C-D19C-435C-A894-F37EE92FF151}"/>
              </a:ext>
            </a:extLst>
          </p:cNvPr>
          <p:cNvSpPr txBox="1">
            <a:spLocks/>
          </p:cNvSpPr>
          <p:nvPr/>
        </p:nvSpPr>
        <p:spPr>
          <a:xfrm>
            <a:off x="685800" y="2362200"/>
            <a:ext cx="8077200" cy="1828800"/>
          </a:xfrm>
          <a:prstGeom prst="rect">
            <a:avLst/>
          </a:prstGeom>
        </p:spPr>
        <p:txBody>
          <a:bodyPr vert="horz"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rtl="0" eaLnBrk="1" fontAlgn="base" hangingPunct="1">
              <a:spcBef>
                <a:spcPct val="0"/>
              </a:spcBef>
              <a:spcAft>
                <a:spcPct val="0"/>
              </a:spcAft>
              <a:defRPr sz="3200" b="1" kern="1200">
                <a:solidFill>
                  <a:schemeClr val="tx2"/>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2pPr>
            <a:lvl3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3pPr>
            <a:lvl4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4pPr>
            <a:lvl5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pPr algn="ctr"/>
            <a:r>
              <a:rPr lang="en-US" sz="4800" cap="all" dirty="0">
                <a:ln/>
                <a:solidFill>
                  <a:srgbClr val="70D01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OpERATION THEATRE MODULE</a:t>
            </a:r>
          </a:p>
        </p:txBody>
      </p:sp>
      <p:sp>
        <p:nvSpPr>
          <p:cNvPr id="8" name="Rectangle 7">
            <a:extLst>
              <a:ext uri="{FF2B5EF4-FFF2-40B4-BE49-F238E27FC236}">
                <a16:creationId xmlns:a16="http://schemas.microsoft.com/office/drawing/2014/main" id="{E8173110-394D-4A3F-A31F-6B5D403C6C83}"/>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9" name="Picture 8">
            <a:extLst>
              <a:ext uri="{FF2B5EF4-FFF2-40B4-BE49-F238E27FC236}">
                <a16:creationId xmlns:a16="http://schemas.microsoft.com/office/drawing/2014/main" id="{CA23B8E8-04E2-4D39-AA80-107DA65895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402963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F9D83E-40EE-45A4-A627-8973C6EE63CE}"/>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C7BBB4-CC00-49B6-A5FB-E761820A87F2}"/>
              </a:ext>
            </a:extLst>
          </p:cNvPr>
          <p:cNvSpPr>
            <a:spLocks noGrp="1"/>
          </p:cNvSpPr>
          <p:nvPr>
            <p:ph type="title"/>
          </p:nvPr>
        </p:nvSpPr>
        <p:spPr>
          <a:xfrm>
            <a:off x="0" y="0"/>
            <a:ext cx="6347713" cy="1320800"/>
          </a:xfrm>
        </p:spPr>
        <p:txBody>
          <a:bodyPr>
            <a:normAutofit/>
          </a:bodyPr>
          <a:lstStyle/>
          <a:p>
            <a:r>
              <a:rPr lang="en-US" sz="3200" dirty="0">
                <a:solidFill>
                  <a:schemeClr val="bg1"/>
                </a:solidFill>
                <a:latin typeface="Arial" panose="020B0604020202020204" pitchFamily="34" charset="0"/>
                <a:cs typeface="Arial" panose="020B0604020202020204" pitchFamily="34" charset="0"/>
              </a:rPr>
              <a:t>Operation Theatre</a:t>
            </a:r>
          </a:p>
        </p:txBody>
      </p:sp>
      <p:sp>
        <p:nvSpPr>
          <p:cNvPr id="3" name="Content Placeholder 2">
            <a:extLst>
              <a:ext uri="{FF2B5EF4-FFF2-40B4-BE49-F238E27FC236}">
                <a16:creationId xmlns:a16="http://schemas.microsoft.com/office/drawing/2014/main" id="{D7E607BA-75A7-41BD-8ED8-F92A4318C325}"/>
              </a:ext>
            </a:extLst>
          </p:cNvPr>
          <p:cNvSpPr>
            <a:spLocks noGrp="1"/>
          </p:cNvSpPr>
          <p:nvPr>
            <p:ph idx="1"/>
          </p:nvPr>
        </p:nvSpPr>
        <p:spPr>
          <a:xfrm>
            <a:off x="381000" y="762000"/>
            <a:ext cx="8443404" cy="5378663"/>
          </a:xfrm>
        </p:spPr>
        <p:txBody>
          <a:bodyPr>
            <a:normAutofit lnSpcReduction="10000"/>
          </a:bodyPr>
          <a:lstStyle/>
          <a:p>
            <a:pPr marL="285750" indent="-285750"/>
            <a:r>
              <a:rPr lang="en-US" sz="1800" dirty="0">
                <a:latin typeface="Trebuchet MS" panose="020B0603020202020204" pitchFamily="34" charset="0"/>
              </a:rPr>
              <a:t>According to specialty operation name will appear with prices</a:t>
            </a:r>
          </a:p>
          <a:p>
            <a:pPr marL="285750" indent="-285750"/>
            <a:endParaRPr lang="en-US" sz="1800" dirty="0">
              <a:latin typeface="Trebuchet MS" panose="020B0603020202020204" pitchFamily="34" charset="0"/>
            </a:endParaRPr>
          </a:p>
          <a:p>
            <a:pPr marL="285750" indent="-285750"/>
            <a:r>
              <a:rPr lang="en-US" sz="1800" dirty="0">
                <a:latin typeface="Trebuchet MS" panose="020B0603020202020204" pitchFamily="34" charset="0"/>
              </a:rPr>
              <a:t>Date range facility</a:t>
            </a:r>
          </a:p>
          <a:p>
            <a:pPr marL="285750" indent="-285750"/>
            <a:endParaRPr lang="en-US" sz="1800" dirty="0">
              <a:latin typeface="Trebuchet MS" panose="020B0603020202020204" pitchFamily="34" charset="0"/>
            </a:endParaRPr>
          </a:p>
          <a:p>
            <a:pPr marL="285750" indent="-285750"/>
            <a:r>
              <a:rPr lang="en-US" sz="1800" dirty="0">
                <a:latin typeface="Trebuchet MS" panose="020B0603020202020204" pitchFamily="34" charset="0"/>
              </a:rPr>
              <a:t>Nurse specialty available  </a:t>
            </a:r>
          </a:p>
          <a:p>
            <a:pPr marL="285750" indent="-285750"/>
            <a:endParaRPr lang="en-US" sz="1800" dirty="0">
              <a:latin typeface="Trebuchet MS" panose="020B0603020202020204" pitchFamily="34" charset="0"/>
            </a:endParaRPr>
          </a:p>
          <a:p>
            <a:pPr marL="285750" indent="-285750"/>
            <a:r>
              <a:rPr lang="en-US" sz="1800" dirty="0">
                <a:latin typeface="Trebuchet MS" panose="020B0603020202020204" pitchFamily="34" charset="0"/>
              </a:rPr>
              <a:t>Anesthesia details </a:t>
            </a:r>
          </a:p>
          <a:p>
            <a:pPr marL="285750" indent="-285750"/>
            <a:endParaRPr lang="en-US" sz="1800" dirty="0">
              <a:latin typeface="Trebuchet MS" panose="020B0603020202020204" pitchFamily="34" charset="0"/>
            </a:endParaRPr>
          </a:p>
          <a:p>
            <a:pPr marL="285750" indent="-285750"/>
            <a:r>
              <a:rPr lang="en-US" sz="1800" dirty="0">
                <a:latin typeface="Trebuchet MS" panose="020B0603020202020204" pitchFamily="34" charset="0"/>
              </a:rPr>
              <a:t>Type of operation</a:t>
            </a:r>
          </a:p>
          <a:p>
            <a:pPr marL="285750" indent="-285750"/>
            <a:endParaRPr lang="en-US" sz="1800" dirty="0">
              <a:latin typeface="Trebuchet MS" panose="020B0603020202020204" pitchFamily="34" charset="0"/>
            </a:endParaRPr>
          </a:p>
          <a:p>
            <a:pPr marL="285750" indent="-285750"/>
            <a:r>
              <a:rPr lang="en-US" sz="1800" dirty="0">
                <a:latin typeface="Trebuchet MS" panose="020B0603020202020204" pitchFamily="34" charset="0"/>
              </a:rPr>
              <a:t>Operation schedule facility </a:t>
            </a:r>
          </a:p>
          <a:p>
            <a:pPr marL="285750" indent="-285750"/>
            <a:endParaRPr lang="en-US" sz="1800" dirty="0">
              <a:latin typeface="Trebuchet MS" panose="020B0603020202020204" pitchFamily="34" charset="0"/>
            </a:endParaRPr>
          </a:p>
          <a:p>
            <a:pPr marL="285750" indent="-285750"/>
            <a:r>
              <a:rPr lang="en-US" sz="1800" dirty="0">
                <a:latin typeface="Trebuchet MS" panose="020B0603020202020204" pitchFamily="34" charset="0"/>
              </a:rPr>
              <a:t>Operation Nursing Station </a:t>
            </a:r>
          </a:p>
          <a:p>
            <a:pPr marL="285750" indent="-285750"/>
            <a:endParaRPr lang="en-US" sz="1800" dirty="0">
              <a:latin typeface="Trebuchet MS" panose="020B0603020202020204" pitchFamily="34" charset="0"/>
            </a:endParaRPr>
          </a:p>
          <a:p>
            <a:pPr marL="285750" indent="-285750"/>
            <a:r>
              <a:rPr lang="en-US" sz="1800" dirty="0">
                <a:latin typeface="Trebuchet MS" panose="020B0603020202020204" pitchFamily="34" charset="0"/>
              </a:rPr>
              <a:t>Operation store inventory management </a:t>
            </a:r>
          </a:p>
          <a:p>
            <a:pPr marL="285750" indent="-285750"/>
            <a:endParaRPr lang="en-US" sz="1800" dirty="0">
              <a:latin typeface="Trebuchet MS" panose="020B0603020202020204" pitchFamily="34" charset="0"/>
            </a:endParaRPr>
          </a:p>
          <a:p>
            <a:pPr marL="285750" indent="-285750"/>
            <a:r>
              <a:rPr lang="en-US" sz="1800" dirty="0">
                <a:latin typeface="Trebuchet MS" panose="020B0603020202020204" pitchFamily="34" charset="0"/>
              </a:rPr>
              <a:t>Operation detailed report</a:t>
            </a:r>
          </a:p>
          <a:p>
            <a:pPr marL="285750" indent="-285750">
              <a:buFont typeface="Wingdings" panose="05000000000000000000" pitchFamily="2" charset="2"/>
              <a:buChar char="ü"/>
            </a:pPr>
            <a:endParaRPr lang="en-US" dirty="0"/>
          </a:p>
        </p:txBody>
      </p:sp>
      <p:sp>
        <p:nvSpPr>
          <p:cNvPr id="9" name="Rectangle 8">
            <a:extLst>
              <a:ext uri="{FF2B5EF4-FFF2-40B4-BE49-F238E27FC236}">
                <a16:creationId xmlns:a16="http://schemas.microsoft.com/office/drawing/2014/main" id="{2FA6CC2A-BEB5-4C70-BCBE-825E1E99A079}"/>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0" name="Picture 9">
            <a:extLst>
              <a:ext uri="{FF2B5EF4-FFF2-40B4-BE49-F238E27FC236}">
                <a16:creationId xmlns:a16="http://schemas.microsoft.com/office/drawing/2014/main" id="{6FFE2D9B-27E1-4626-B6CF-93F25EA51D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275964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fade">
                                      <p:cBhvr>
                                        <p:cTn id="42" dur="500"/>
                                        <p:tgtEl>
                                          <p:spTgt spid="3">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animEffect transition="in" filter="fade">
                                      <p:cBhvr>
                                        <p:cTn id="47"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C7B0B4-ACDF-4866-9217-4EEBA8D465B6}"/>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18757"/>
            <a:ext cx="4953000" cy="667043"/>
          </a:xfrm>
        </p:spPr>
        <p:txBody>
          <a:bodyPr>
            <a:noAutofit/>
          </a:bodyPr>
          <a:lstStyle/>
          <a:p>
            <a:r>
              <a:rPr lang="en-US" sz="3200" dirty="0">
                <a:solidFill>
                  <a:schemeClr val="bg1"/>
                </a:solidFill>
                <a:latin typeface="Arial" panose="020B0604020202020204" pitchFamily="34" charset="0"/>
                <a:cs typeface="Arial" panose="020B0604020202020204" pitchFamily="34" charset="0"/>
              </a:rPr>
              <a:t>OT- Module</a:t>
            </a:r>
            <a:endParaRPr lang="en-IN" sz="32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1295400"/>
            <a:ext cx="8824405" cy="4070865"/>
          </a:xfrm>
          <a:prstGeom prst="rect">
            <a:avLst/>
          </a:prstGeom>
        </p:spPr>
      </p:pic>
      <p:sp>
        <p:nvSpPr>
          <p:cNvPr id="9" name="Rectangle 8">
            <a:extLst>
              <a:ext uri="{FF2B5EF4-FFF2-40B4-BE49-F238E27FC236}">
                <a16:creationId xmlns:a16="http://schemas.microsoft.com/office/drawing/2014/main" id="{9E0EE6C2-DB58-4579-9F5F-F95E06BA078A}"/>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0" name="Picture 9">
            <a:extLst>
              <a:ext uri="{FF2B5EF4-FFF2-40B4-BE49-F238E27FC236}">
                <a16:creationId xmlns:a16="http://schemas.microsoft.com/office/drawing/2014/main" id="{EF3E54D7-9791-4C52-9A20-3A1873B09E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309311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C372F5-AFB1-454B-9AE8-33E16A39AADF}"/>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1F1322F7-3422-4DC2-89D4-52C683139027}"/>
              </a:ext>
            </a:extLst>
          </p:cNvPr>
          <p:cNvSpPr txBox="1">
            <a:spLocks/>
          </p:cNvSpPr>
          <p:nvPr/>
        </p:nvSpPr>
        <p:spPr>
          <a:xfrm>
            <a:off x="838200" y="2514600"/>
            <a:ext cx="8077200" cy="1828800"/>
          </a:xfrm>
          <a:prstGeom prst="rect">
            <a:avLst/>
          </a:prstGeom>
        </p:spPr>
        <p:txBody>
          <a:bodyPr vert="horz"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rtl="0" eaLnBrk="1" fontAlgn="base" hangingPunct="1">
              <a:spcBef>
                <a:spcPct val="0"/>
              </a:spcBef>
              <a:spcAft>
                <a:spcPct val="0"/>
              </a:spcAft>
              <a:defRPr sz="3200" b="1" kern="1200">
                <a:solidFill>
                  <a:schemeClr val="tx2"/>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2pPr>
            <a:lvl3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3pPr>
            <a:lvl4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4pPr>
            <a:lvl5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pPr algn="ctr"/>
            <a:r>
              <a:rPr lang="en-US" sz="4800" cap="all" dirty="0">
                <a:ln/>
                <a:solidFill>
                  <a:srgbClr val="70D01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BLOOD BANK MANAGEMANT</a:t>
            </a:r>
          </a:p>
        </p:txBody>
      </p:sp>
      <p:sp>
        <p:nvSpPr>
          <p:cNvPr id="8" name="Rectangle 7">
            <a:extLst>
              <a:ext uri="{FF2B5EF4-FFF2-40B4-BE49-F238E27FC236}">
                <a16:creationId xmlns:a16="http://schemas.microsoft.com/office/drawing/2014/main" id="{C352C96F-8DBB-4929-AFAD-39F69C8EFAD5}"/>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9" name="Picture 8">
            <a:extLst>
              <a:ext uri="{FF2B5EF4-FFF2-40B4-BE49-F238E27FC236}">
                <a16:creationId xmlns:a16="http://schemas.microsoft.com/office/drawing/2014/main" id="{5A09A801-EB5F-431C-A4A2-2EDB62FB4B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316757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C53293-C554-42ED-B4E2-A59E1F849C87}"/>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6F81D0-C1C7-45A7-BE75-60DE2C724E60}"/>
              </a:ext>
            </a:extLst>
          </p:cNvPr>
          <p:cNvSpPr>
            <a:spLocks noGrp="1"/>
          </p:cNvSpPr>
          <p:nvPr>
            <p:ph type="title"/>
          </p:nvPr>
        </p:nvSpPr>
        <p:spPr>
          <a:xfrm>
            <a:off x="0" y="0"/>
            <a:ext cx="6347713" cy="660400"/>
          </a:xfrm>
        </p:spPr>
        <p:txBody>
          <a:bodyPr>
            <a:noAutofit/>
          </a:bodyPr>
          <a:lstStyle/>
          <a:p>
            <a:r>
              <a:rPr lang="en-US" sz="3200" dirty="0">
                <a:solidFill>
                  <a:schemeClr val="bg1"/>
                </a:solidFill>
                <a:latin typeface="Arial" panose="020B0604020202020204" pitchFamily="34" charset="0"/>
                <a:cs typeface="Arial" panose="020B0604020202020204" pitchFamily="34" charset="0"/>
              </a:rPr>
              <a:t>Blood Bank Management</a:t>
            </a:r>
          </a:p>
        </p:txBody>
      </p:sp>
      <p:sp>
        <p:nvSpPr>
          <p:cNvPr id="3" name="Content Placeholder 2">
            <a:extLst>
              <a:ext uri="{FF2B5EF4-FFF2-40B4-BE49-F238E27FC236}">
                <a16:creationId xmlns:a16="http://schemas.microsoft.com/office/drawing/2014/main" id="{B050B5EF-AB92-4100-9D33-B05CEB2853ED}"/>
              </a:ext>
            </a:extLst>
          </p:cNvPr>
          <p:cNvSpPr>
            <a:spLocks noGrp="1"/>
          </p:cNvSpPr>
          <p:nvPr>
            <p:ph idx="1"/>
          </p:nvPr>
        </p:nvSpPr>
        <p:spPr>
          <a:xfrm>
            <a:off x="157036" y="693225"/>
            <a:ext cx="8800515" cy="6088575"/>
          </a:xfrm>
        </p:spPr>
        <p:txBody>
          <a:bodyPr>
            <a:normAutofit/>
          </a:bodyPr>
          <a:lstStyle/>
          <a:p>
            <a:pPr marL="0" indent="0" fontAlgn="base">
              <a:buNone/>
            </a:pPr>
            <a:endParaRPr lang="en-US" sz="1800" b="1" dirty="0">
              <a:latin typeface="Trebuchet MS" panose="020B0603020202020204" pitchFamily="34" charset="0"/>
            </a:endParaRPr>
          </a:p>
          <a:p>
            <a:pPr marL="0" indent="0" fontAlgn="base">
              <a:buNone/>
            </a:pPr>
            <a:r>
              <a:rPr lang="en-US" sz="1800" b="1" dirty="0">
                <a:latin typeface="Trebuchet MS" panose="020B0603020202020204" pitchFamily="34" charset="0"/>
              </a:rPr>
              <a:t>Main functions of Blood Bank module of Hospital Management Software </a:t>
            </a:r>
          </a:p>
          <a:p>
            <a:pPr marL="0" indent="0" fontAlgn="base">
              <a:buNone/>
            </a:pPr>
            <a:endParaRPr lang="en-US" sz="1800" b="1" dirty="0">
              <a:latin typeface="Trebuchet MS" panose="020B0603020202020204" pitchFamily="34" charset="0"/>
            </a:endParaRPr>
          </a:p>
          <a:p>
            <a:pPr fontAlgn="base">
              <a:lnSpc>
                <a:spcPct val="150000"/>
              </a:lnSpc>
            </a:pPr>
            <a:r>
              <a:rPr lang="en-US" sz="1800" dirty="0">
                <a:latin typeface="Trebuchet MS" panose="020B0603020202020204" pitchFamily="34" charset="0"/>
              </a:rPr>
              <a:t>Registration of Donors</a:t>
            </a:r>
          </a:p>
          <a:p>
            <a:pPr fontAlgn="base">
              <a:lnSpc>
                <a:spcPct val="150000"/>
              </a:lnSpc>
            </a:pPr>
            <a:r>
              <a:rPr lang="en-US" sz="1800" dirty="0">
                <a:latin typeface="Trebuchet MS" panose="020B0603020202020204" pitchFamily="34" charset="0"/>
              </a:rPr>
              <a:t>Blood Donation</a:t>
            </a:r>
          </a:p>
          <a:p>
            <a:pPr fontAlgn="base">
              <a:lnSpc>
                <a:spcPct val="150000"/>
              </a:lnSpc>
            </a:pPr>
            <a:r>
              <a:rPr lang="en-US" sz="1800" dirty="0">
                <a:latin typeface="Trebuchet MS" panose="020B0603020202020204" pitchFamily="34" charset="0"/>
              </a:rPr>
              <a:t>Need based request processing (Fresh Blood and Stored Blood)/cancellation</a:t>
            </a:r>
          </a:p>
          <a:p>
            <a:pPr fontAlgn="base">
              <a:lnSpc>
                <a:spcPct val="150000"/>
              </a:lnSpc>
            </a:pPr>
            <a:r>
              <a:rPr lang="en-US" sz="1800" dirty="0">
                <a:latin typeface="Trebuchet MS" panose="020B0603020202020204" pitchFamily="34" charset="0"/>
              </a:rPr>
              <a:t>Returning of issued blood bags</a:t>
            </a:r>
          </a:p>
          <a:p>
            <a:pPr fontAlgn="base">
              <a:lnSpc>
                <a:spcPct val="150000"/>
              </a:lnSpc>
            </a:pPr>
            <a:r>
              <a:rPr lang="en-US" sz="1800" dirty="0">
                <a:latin typeface="Trebuchet MS" panose="020B0603020202020204" pitchFamily="34" charset="0"/>
              </a:rPr>
              <a:t>Transfusion Details</a:t>
            </a:r>
          </a:p>
          <a:p>
            <a:pPr fontAlgn="base">
              <a:lnSpc>
                <a:spcPct val="150000"/>
              </a:lnSpc>
            </a:pPr>
            <a:r>
              <a:rPr lang="en-US" sz="1800" dirty="0">
                <a:latin typeface="Trebuchet MS" panose="020B0603020202020204" pitchFamily="34" charset="0"/>
              </a:rPr>
              <a:t>Sterility Investigations and Discard Details</a:t>
            </a:r>
          </a:p>
          <a:p>
            <a:pPr fontAlgn="base">
              <a:lnSpc>
                <a:spcPct val="150000"/>
              </a:lnSpc>
            </a:pPr>
            <a:r>
              <a:rPr lang="en-US" sz="1800" dirty="0">
                <a:latin typeface="Trebuchet MS" panose="020B0603020202020204" pitchFamily="34" charset="0"/>
              </a:rPr>
              <a:t>Inter Bank Transactions</a:t>
            </a:r>
          </a:p>
          <a:p>
            <a:pPr fontAlgn="base">
              <a:lnSpc>
                <a:spcPct val="150000"/>
              </a:lnSpc>
            </a:pPr>
            <a:r>
              <a:rPr lang="en-US" sz="1800" dirty="0">
                <a:latin typeface="Trebuchet MS" panose="020B0603020202020204" pitchFamily="34" charset="0"/>
              </a:rPr>
              <a:t>Blood camp organizing management</a:t>
            </a:r>
          </a:p>
          <a:p>
            <a:pPr fontAlgn="base">
              <a:lnSpc>
                <a:spcPct val="150000"/>
              </a:lnSpc>
            </a:pPr>
            <a:r>
              <a:rPr lang="en-US" sz="1800" dirty="0">
                <a:latin typeface="Trebuchet MS" panose="020B0603020202020204" pitchFamily="34" charset="0"/>
              </a:rPr>
              <a:t>Request receive facility from nursing station </a:t>
            </a:r>
          </a:p>
          <a:p>
            <a:pPr>
              <a:buFont typeface="Wingdings" panose="05000000000000000000" pitchFamily="2" charset="2"/>
              <a:buChar char="ü"/>
            </a:pPr>
            <a:endParaRPr lang="en-US" dirty="0"/>
          </a:p>
        </p:txBody>
      </p:sp>
      <p:sp>
        <p:nvSpPr>
          <p:cNvPr id="9" name="Rectangle 8">
            <a:extLst>
              <a:ext uri="{FF2B5EF4-FFF2-40B4-BE49-F238E27FC236}">
                <a16:creationId xmlns:a16="http://schemas.microsoft.com/office/drawing/2014/main" id="{2936FF64-5FF2-4ADA-A6FE-9E03C612E37C}"/>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0" name="Picture 9">
            <a:extLst>
              <a:ext uri="{FF2B5EF4-FFF2-40B4-BE49-F238E27FC236}">
                <a16:creationId xmlns:a16="http://schemas.microsoft.com/office/drawing/2014/main" id="{7234FFA1-1FB2-4224-BD39-19792F1BF8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385802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13F7D9-40CD-4386-B3BC-177FB10153D8}"/>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DA2D4-264F-4B05-98D2-8601F72F8241}"/>
              </a:ext>
            </a:extLst>
          </p:cNvPr>
          <p:cNvSpPr>
            <a:spLocks noGrp="1"/>
          </p:cNvSpPr>
          <p:nvPr>
            <p:ph type="title"/>
          </p:nvPr>
        </p:nvSpPr>
        <p:spPr>
          <a:xfrm>
            <a:off x="-12895" y="0"/>
            <a:ext cx="6347713" cy="1320800"/>
          </a:xfrm>
        </p:spPr>
        <p:txBody>
          <a:bodyPr>
            <a:normAutofit/>
          </a:bodyPr>
          <a:lstStyle/>
          <a:p>
            <a:r>
              <a:rPr lang="en-US" sz="3200" dirty="0">
                <a:solidFill>
                  <a:schemeClr val="bg1"/>
                </a:solidFill>
                <a:latin typeface="Arial" panose="020B0604020202020204" pitchFamily="34" charset="0"/>
                <a:cs typeface="Arial" panose="020B0604020202020204" pitchFamily="34" charset="0"/>
              </a:rPr>
              <a:t>Blood Bank Management</a:t>
            </a:r>
          </a:p>
        </p:txBody>
      </p:sp>
      <p:pic>
        <p:nvPicPr>
          <p:cNvPr id="6" name="Picture 5">
            <a:extLst>
              <a:ext uri="{FF2B5EF4-FFF2-40B4-BE49-F238E27FC236}">
                <a16:creationId xmlns:a16="http://schemas.microsoft.com/office/drawing/2014/main" id="{EBBF7579-AACE-41BC-9E66-D709793864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66505"/>
            <a:ext cx="8763000" cy="4196095"/>
          </a:xfrm>
          <a:prstGeom prst="rect">
            <a:avLst/>
          </a:prstGeom>
        </p:spPr>
      </p:pic>
      <p:sp>
        <p:nvSpPr>
          <p:cNvPr id="9" name="Rectangle 8">
            <a:extLst>
              <a:ext uri="{FF2B5EF4-FFF2-40B4-BE49-F238E27FC236}">
                <a16:creationId xmlns:a16="http://schemas.microsoft.com/office/drawing/2014/main" id="{F274CD25-32FA-4898-BAB9-C8CD5C920CBA}"/>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0" name="Picture 9">
            <a:extLst>
              <a:ext uri="{FF2B5EF4-FFF2-40B4-BE49-F238E27FC236}">
                <a16:creationId xmlns:a16="http://schemas.microsoft.com/office/drawing/2014/main" id="{DE06654E-E519-47C6-AEEA-91572BC80F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321238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08DDB4-8DD1-435D-975A-664C21B55FB1}"/>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238436E3-5F6C-4238-B145-18F06856059F}"/>
              </a:ext>
            </a:extLst>
          </p:cNvPr>
          <p:cNvSpPr txBox="1">
            <a:spLocks/>
          </p:cNvSpPr>
          <p:nvPr/>
        </p:nvSpPr>
        <p:spPr>
          <a:xfrm>
            <a:off x="609600" y="2133600"/>
            <a:ext cx="8077200" cy="1828800"/>
          </a:xfrm>
          <a:prstGeom prst="rect">
            <a:avLst/>
          </a:prstGeom>
        </p:spPr>
        <p:txBody>
          <a:bodyPr vert="horz"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rtl="0" eaLnBrk="1" fontAlgn="base" hangingPunct="1">
              <a:spcBef>
                <a:spcPct val="0"/>
              </a:spcBef>
              <a:spcAft>
                <a:spcPct val="0"/>
              </a:spcAft>
              <a:defRPr sz="3200" b="1" kern="1200">
                <a:solidFill>
                  <a:schemeClr val="tx2"/>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2pPr>
            <a:lvl3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3pPr>
            <a:lvl4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4pPr>
            <a:lvl5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pPr algn="ctr"/>
            <a:r>
              <a:rPr lang="en-US" sz="4800" cap="all" dirty="0">
                <a:ln/>
                <a:solidFill>
                  <a:srgbClr val="70D01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CANTEEN DEPARTMENT</a:t>
            </a:r>
          </a:p>
        </p:txBody>
      </p:sp>
      <p:sp>
        <p:nvSpPr>
          <p:cNvPr id="8" name="Rectangle 7">
            <a:extLst>
              <a:ext uri="{FF2B5EF4-FFF2-40B4-BE49-F238E27FC236}">
                <a16:creationId xmlns:a16="http://schemas.microsoft.com/office/drawing/2014/main" id="{5180322D-8CA3-4154-8DDC-D19AD0558555}"/>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9" name="Picture 8">
            <a:extLst>
              <a:ext uri="{FF2B5EF4-FFF2-40B4-BE49-F238E27FC236}">
                <a16:creationId xmlns:a16="http://schemas.microsoft.com/office/drawing/2014/main" id="{F4B3C4D3-F22B-4E01-A617-50C96BD18B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42250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A5B609-FEC9-4BC0-908C-ECDA97041BFB}"/>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2167B-9AE6-4E66-980F-A844D04868E9}"/>
              </a:ext>
            </a:extLst>
          </p:cNvPr>
          <p:cNvSpPr>
            <a:spLocks noGrp="1"/>
          </p:cNvSpPr>
          <p:nvPr>
            <p:ph type="title"/>
          </p:nvPr>
        </p:nvSpPr>
        <p:spPr>
          <a:xfrm>
            <a:off x="0" y="0"/>
            <a:ext cx="6347713" cy="1320800"/>
          </a:xfrm>
        </p:spPr>
        <p:txBody>
          <a:bodyPr>
            <a:normAutofit/>
          </a:bodyPr>
          <a:lstStyle/>
          <a:p>
            <a:r>
              <a:rPr lang="en-US" sz="3200" dirty="0">
                <a:solidFill>
                  <a:schemeClr val="bg1"/>
                </a:solidFill>
                <a:latin typeface="Arial" panose="020B0604020202020204" pitchFamily="34" charset="0"/>
                <a:cs typeface="Arial" panose="020B0604020202020204" pitchFamily="34" charset="0"/>
              </a:rPr>
              <a:t>Canteen</a:t>
            </a:r>
          </a:p>
        </p:txBody>
      </p:sp>
      <p:sp>
        <p:nvSpPr>
          <p:cNvPr id="3" name="Content Placeholder 2">
            <a:extLst>
              <a:ext uri="{FF2B5EF4-FFF2-40B4-BE49-F238E27FC236}">
                <a16:creationId xmlns:a16="http://schemas.microsoft.com/office/drawing/2014/main" id="{3AFE4A77-8E60-4172-A371-635AD671A140}"/>
              </a:ext>
            </a:extLst>
          </p:cNvPr>
          <p:cNvSpPr>
            <a:spLocks noGrp="1"/>
          </p:cNvSpPr>
          <p:nvPr>
            <p:ph idx="1"/>
          </p:nvPr>
        </p:nvSpPr>
        <p:spPr>
          <a:xfrm>
            <a:off x="0" y="1066800"/>
            <a:ext cx="8921492" cy="5867400"/>
          </a:xfrm>
        </p:spPr>
        <p:txBody>
          <a:bodyPr>
            <a:noAutofit/>
          </a:bodyPr>
          <a:lstStyle/>
          <a:p>
            <a:pPr>
              <a:lnSpc>
                <a:spcPct val="150000"/>
              </a:lnSpc>
            </a:pPr>
            <a:r>
              <a:rPr lang="en-US" sz="1800" dirty="0">
                <a:latin typeface="Trebuchet MS" panose="020B0603020202020204" pitchFamily="34" charset="0"/>
              </a:rPr>
              <a:t>Invoice making facility</a:t>
            </a:r>
          </a:p>
          <a:p>
            <a:pPr>
              <a:lnSpc>
                <a:spcPct val="150000"/>
              </a:lnSpc>
            </a:pPr>
            <a:r>
              <a:rPr lang="en-US" sz="1800" dirty="0">
                <a:latin typeface="Trebuchet MS" panose="020B0603020202020204" pitchFamily="34" charset="0"/>
              </a:rPr>
              <a:t>Inventory management </a:t>
            </a:r>
          </a:p>
          <a:p>
            <a:pPr>
              <a:lnSpc>
                <a:spcPct val="150000"/>
              </a:lnSpc>
            </a:pPr>
            <a:r>
              <a:rPr lang="en-US" sz="1800" dirty="0">
                <a:latin typeface="Trebuchet MS" panose="020B0603020202020204" pitchFamily="34" charset="0"/>
              </a:rPr>
              <a:t>Pictorial screen </a:t>
            </a:r>
          </a:p>
          <a:p>
            <a:pPr>
              <a:lnSpc>
                <a:spcPct val="150000"/>
              </a:lnSpc>
            </a:pPr>
            <a:r>
              <a:rPr lang="en-US" sz="1800" dirty="0">
                <a:latin typeface="Trebuchet MS" panose="020B0603020202020204" pitchFamily="34" charset="0"/>
              </a:rPr>
              <a:t>Product mapping </a:t>
            </a:r>
          </a:p>
          <a:p>
            <a:pPr>
              <a:lnSpc>
                <a:spcPct val="150000"/>
              </a:lnSpc>
            </a:pPr>
            <a:r>
              <a:rPr lang="en-US" sz="1800" dirty="0">
                <a:latin typeface="Trebuchet MS" panose="020B0603020202020204" pitchFamily="34" charset="0"/>
              </a:rPr>
              <a:t>Floor wise canteen management</a:t>
            </a:r>
          </a:p>
          <a:p>
            <a:pPr>
              <a:lnSpc>
                <a:spcPct val="150000"/>
              </a:lnSpc>
            </a:pPr>
            <a:r>
              <a:rPr lang="en-US" sz="1800" dirty="0">
                <a:latin typeface="Trebuchet MS" panose="020B0603020202020204" pitchFamily="34" charset="0"/>
              </a:rPr>
              <a:t>Floor wise product management </a:t>
            </a:r>
          </a:p>
          <a:p>
            <a:pPr>
              <a:lnSpc>
                <a:spcPct val="150000"/>
              </a:lnSpc>
            </a:pPr>
            <a:r>
              <a:rPr lang="en-US" sz="1800" dirty="0">
                <a:latin typeface="Trebuchet MS" panose="020B0603020202020204" pitchFamily="34" charset="0"/>
              </a:rPr>
              <a:t>Easy to use on touch screen monitors or devices</a:t>
            </a:r>
          </a:p>
          <a:p>
            <a:pPr>
              <a:lnSpc>
                <a:spcPct val="150000"/>
              </a:lnSpc>
            </a:pPr>
            <a:r>
              <a:rPr lang="en-US" sz="1800" dirty="0">
                <a:latin typeface="Trebuchet MS" panose="020B0603020202020204" pitchFamily="34" charset="0"/>
              </a:rPr>
              <a:t>Stock alert system</a:t>
            </a:r>
          </a:p>
        </p:txBody>
      </p:sp>
      <p:sp>
        <p:nvSpPr>
          <p:cNvPr id="11" name="Rectangle 10">
            <a:extLst>
              <a:ext uri="{FF2B5EF4-FFF2-40B4-BE49-F238E27FC236}">
                <a16:creationId xmlns:a16="http://schemas.microsoft.com/office/drawing/2014/main" id="{E5FB068F-0FA9-46FC-B0A2-4E0A6B91A052}"/>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2" name="Picture 11">
            <a:extLst>
              <a:ext uri="{FF2B5EF4-FFF2-40B4-BE49-F238E27FC236}">
                <a16:creationId xmlns:a16="http://schemas.microsoft.com/office/drawing/2014/main" id="{E7172B37-5C9B-4F19-B6FF-5BAD8A9410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401576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759FE0-AE0B-4AC9-B8BF-C970F8A24D8B}"/>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D940B0-8460-4D44-ACD1-86D07E499245}"/>
              </a:ext>
            </a:extLst>
          </p:cNvPr>
          <p:cNvSpPr>
            <a:spLocks noGrp="1"/>
          </p:cNvSpPr>
          <p:nvPr>
            <p:ph type="title"/>
          </p:nvPr>
        </p:nvSpPr>
        <p:spPr>
          <a:xfrm>
            <a:off x="0" y="1"/>
            <a:ext cx="7010400" cy="609599"/>
          </a:xfrm>
        </p:spPr>
        <p:txBody>
          <a:bodyPr>
            <a:noAutofit/>
          </a:bodyPr>
          <a:lstStyle/>
          <a:p>
            <a:r>
              <a:rPr lang="en-US" sz="3200" dirty="0">
                <a:solidFill>
                  <a:schemeClr val="bg1"/>
                </a:solidFill>
                <a:latin typeface="Arial" panose="020B0604020202020204" pitchFamily="34" charset="0"/>
                <a:cs typeface="Arial" panose="020B0604020202020204" pitchFamily="34" charset="0"/>
              </a:rPr>
              <a:t>Our Worldwide Network</a:t>
            </a:r>
          </a:p>
        </p:txBody>
      </p:sp>
      <p:sp>
        <p:nvSpPr>
          <p:cNvPr id="13" name="TextBox 12">
            <a:extLst>
              <a:ext uri="{FF2B5EF4-FFF2-40B4-BE49-F238E27FC236}">
                <a16:creationId xmlns:a16="http://schemas.microsoft.com/office/drawing/2014/main" id="{79D28DCA-B020-40DC-A6C9-C75E5A41DAFF}"/>
              </a:ext>
            </a:extLst>
          </p:cNvPr>
          <p:cNvSpPr txBox="1"/>
          <p:nvPr/>
        </p:nvSpPr>
        <p:spPr>
          <a:xfrm>
            <a:off x="349348" y="4565974"/>
            <a:ext cx="2438400" cy="369332"/>
          </a:xfrm>
          <a:prstGeom prst="rect">
            <a:avLst/>
          </a:prstGeom>
          <a:noFill/>
        </p:spPr>
        <p:txBody>
          <a:bodyPr wrap="square" rtlCol="0">
            <a:spAutoFit/>
          </a:bodyPr>
          <a:lstStyle/>
          <a:p>
            <a:r>
              <a:rPr lang="en-US" b="1" dirty="0">
                <a:solidFill>
                  <a:srgbClr val="90C226"/>
                </a:solidFill>
              </a:rPr>
              <a:t>CHINA</a:t>
            </a:r>
          </a:p>
        </p:txBody>
      </p:sp>
      <p:sp>
        <p:nvSpPr>
          <p:cNvPr id="14" name="TextBox 13">
            <a:extLst>
              <a:ext uri="{FF2B5EF4-FFF2-40B4-BE49-F238E27FC236}">
                <a16:creationId xmlns:a16="http://schemas.microsoft.com/office/drawing/2014/main" id="{F06F7D7B-A983-4717-B752-EDA510780027}"/>
              </a:ext>
            </a:extLst>
          </p:cNvPr>
          <p:cNvSpPr txBox="1"/>
          <p:nvPr/>
        </p:nvSpPr>
        <p:spPr>
          <a:xfrm>
            <a:off x="349348" y="4257438"/>
            <a:ext cx="2438400" cy="369332"/>
          </a:xfrm>
          <a:prstGeom prst="rect">
            <a:avLst/>
          </a:prstGeom>
          <a:noFill/>
        </p:spPr>
        <p:txBody>
          <a:bodyPr wrap="square" rtlCol="0">
            <a:spAutoFit/>
          </a:bodyPr>
          <a:lstStyle/>
          <a:p>
            <a:r>
              <a:rPr lang="en-US" b="1" dirty="0">
                <a:solidFill>
                  <a:srgbClr val="E76618"/>
                </a:solidFill>
              </a:rPr>
              <a:t>INDIA</a:t>
            </a:r>
          </a:p>
        </p:txBody>
      </p:sp>
      <p:sp>
        <p:nvSpPr>
          <p:cNvPr id="15" name="TextBox 14">
            <a:extLst>
              <a:ext uri="{FF2B5EF4-FFF2-40B4-BE49-F238E27FC236}">
                <a16:creationId xmlns:a16="http://schemas.microsoft.com/office/drawing/2014/main" id="{C42ABD50-39E7-4EDA-8B5A-23889C365B51}"/>
              </a:ext>
            </a:extLst>
          </p:cNvPr>
          <p:cNvSpPr txBox="1"/>
          <p:nvPr/>
        </p:nvSpPr>
        <p:spPr>
          <a:xfrm>
            <a:off x="349348" y="3888106"/>
            <a:ext cx="2438400" cy="369332"/>
          </a:xfrm>
          <a:prstGeom prst="rect">
            <a:avLst/>
          </a:prstGeom>
          <a:noFill/>
        </p:spPr>
        <p:txBody>
          <a:bodyPr wrap="square" rtlCol="0">
            <a:spAutoFit/>
          </a:bodyPr>
          <a:lstStyle/>
          <a:p>
            <a:r>
              <a:rPr lang="en-US" b="1" dirty="0">
                <a:solidFill>
                  <a:srgbClr val="455DAB"/>
                </a:solidFill>
              </a:rPr>
              <a:t>NEPAL</a:t>
            </a:r>
          </a:p>
        </p:txBody>
      </p:sp>
      <p:sp>
        <p:nvSpPr>
          <p:cNvPr id="16" name="TextBox 15">
            <a:extLst>
              <a:ext uri="{FF2B5EF4-FFF2-40B4-BE49-F238E27FC236}">
                <a16:creationId xmlns:a16="http://schemas.microsoft.com/office/drawing/2014/main" id="{7C436797-C0FB-4AD3-B5EB-3BCB262A5DE6}"/>
              </a:ext>
            </a:extLst>
          </p:cNvPr>
          <p:cNvSpPr txBox="1"/>
          <p:nvPr/>
        </p:nvSpPr>
        <p:spPr>
          <a:xfrm>
            <a:off x="348176" y="4888468"/>
            <a:ext cx="2438400" cy="369332"/>
          </a:xfrm>
          <a:prstGeom prst="rect">
            <a:avLst/>
          </a:prstGeom>
          <a:noFill/>
        </p:spPr>
        <p:txBody>
          <a:bodyPr wrap="square" rtlCol="0">
            <a:spAutoFit/>
          </a:bodyPr>
          <a:lstStyle/>
          <a:p>
            <a:r>
              <a:rPr lang="en-US" b="1" dirty="0">
                <a:solidFill>
                  <a:srgbClr val="F5CC26"/>
                </a:solidFill>
              </a:rPr>
              <a:t>IRAQ</a:t>
            </a:r>
          </a:p>
        </p:txBody>
      </p:sp>
      <p:sp>
        <p:nvSpPr>
          <p:cNvPr id="17" name="TextBox 16">
            <a:extLst>
              <a:ext uri="{FF2B5EF4-FFF2-40B4-BE49-F238E27FC236}">
                <a16:creationId xmlns:a16="http://schemas.microsoft.com/office/drawing/2014/main" id="{749318B3-FF81-43D0-ADE7-A983D9391F03}"/>
              </a:ext>
            </a:extLst>
          </p:cNvPr>
          <p:cNvSpPr txBox="1"/>
          <p:nvPr/>
        </p:nvSpPr>
        <p:spPr>
          <a:xfrm>
            <a:off x="381000" y="5269468"/>
            <a:ext cx="2438400" cy="369332"/>
          </a:xfrm>
          <a:prstGeom prst="rect">
            <a:avLst/>
          </a:prstGeom>
          <a:noFill/>
        </p:spPr>
        <p:txBody>
          <a:bodyPr wrap="square" rtlCol="0">
            <a:spAutoFit/>
          </a:bodyPr>
          <a:lstStyle/>
          <a:p>
            <a:r>
              <a:rPr lang="en-US" b="1" dirty="0">
                <a:solidFill>
                  <a:srgbClr val="2EAFE4"/>
                </a:solidFill>
              </a:rPr>
              <a:t>UAE</a:t>
            </a:r>
          </a:p>
        </p:txBody>
      </p:sp>
      <p:sp>
        <p:nvSpPr>
          <p:cNvPr id="19" name="TextBox 18">
            <a:extLst>
              <a:ext uri="{FF2B5EF4-FFF2-40B4-BE49-F238E27FC236}">
                <a16:creationId xmlns:a16="http://schemas.microsoft.com/office/drawing/2014/main" id="{906E3684-A98F-48E9-9CAB-C6A57EC610E7}"/>
              </a:ext>
            </a:extLst>
          </p:cNvPr>
          <p:cNvSpPr txBox="1"/>
          <p:nvPr/>
        </p:nvSpPr>
        <p:spPr>
          <a:xfrm>
            <a:off x="381000" y="5590554"/>
            <a:ext cx="2438400" cy="369332"/>
          </a:xfrm>
          <a:prstGeom prst="rect">
            <a:avLst/>
          </a:prstGeom>
          <a:noFill/>
        </p:spPr>
        <p:txBody>
          <a:bodyPr wrap="square" rtlCol="0">
            <a:spAutoFit/>
          </a:bodyPr>
          <a:lstStyle/>
          <a:p>
            <a:r>
              <a:rPr lang="en-US" b="1" dirty="0">
                <a:solidFill>
                  <a:srgbClr val="CA43E3"/>
                </a:solidFill>
              </a:rPr>
              <a:t>IVORY COAST</a:t>
            </a:r>
          </a:p>
        </p:txBody>
      </p:sp>
      <p:pic>
        <p:nvPicPr>
          <p:cNvPr id="18" name="Picture 17">
            <a:extLst>
              <a:ext uri="{FF2B5EF4-FFF2-40B4-BE49-F238E27FC236}">
                <a16:creationId xmlns:a16="http://schemas.microsoft.com/office/drawing/2014/main" id="{B10AE640-775C-41FC-A7DD-0256A62660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
        <p:nvSpPr>
          <p:cNvPr id="20" name="Rectangle 19">
            <a:extLst>
              <a:ext uri="{FF2B5EF4-FFF2-40B4-BE49-F238E27FC236}">
                <a16:creationId xmlns:a16="http://schemas.microsoft.com/office/drawing/2014/main" id="{49FAEFF1-C041-4925-B3D2-98A7C4154BFB}"/>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5" name="Picture 4">
            <a:extLst>
              <a:ext uri="{FF2B5EF4-FFF2-40B4-BE49-F238E27FC236}">
                <a16:creationId xmlns:a16="http://schemas.microsoft.com/office/drawing/2014/main" id="{1561B12C-82FB-4447-908F-1794561541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04" y="996334"/>
            <a:ext cx="8891034" cy="4389129"/>
          </a:xfrm>
          <a:prstGeom prst="rect">
            <a:avLst/>
          </a:prstGeom>
        </p:spPr>
      </p:pic>
    </p:spTree>
    <p:extLst>
      <p:ext uri="{BB962C8B-B14F-4D97-AF65-F5344CB8AC3E}">
        <p14:creationId xmlns:p14="http://schemas.microsoft.com/office/powerpoint/2010/main" val="292958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0723F6-81AB-4A74-A4C4-8C7D826F0143}"/>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BA9578-F2DA-4905-A1E1-B10E47CB4EB0}"/>
              </a:ext>
            </a:extLst>
          </p:cNvPr>
          <p:cNvSpPr>
            <a:spLocks noGrp="1"/>
          </p:cNvSpPr>
          <p:nvPr>
            <p:ph type="title"/>
          </p:nvPr>
        </p:nvSpPr>
        <p:spPr>
          <a:xfrm>
            <a:off x="0" y="0"/>
            <a:ext cx="6347713" cy="1320800"/>
          </a:xfrm>
        </p:spPr>
        <p:txBody>
          <a:bodyPr>
            <a:normAutofit/>
          </a:bodyPr>
          <a:lstStyle/>
          <a:p>
            <a:r>
              <a:rPr lang="en-US" sz="3200" dirty="0">
                <a:solidFill>
                  <a:schemeClr val="bg1"/>
                </a:solidFill>
                <a:latin typeface="Arial" panose="020B0604020202020204" pitchFamily="34" charset="0"/>
                <a:cs typeface="Arial" panose="020B0604020202020204" pitchFamily="34" charset="0"/>
              </a:rPr>
              <a:t>Canteen</a:t>
            </a:r>
          </a:p>
        </p:txBody>
      </p:sp>
      <p:pic>
        <p:nvPicPr>
          <p:cNvPr id="6" name="Picture 5">
            <a:extLst>
              <a:ext uri="{FF2B5EF4-FFF2-40B4-BE49-F238E27FC236}">
                <a16:creationId xmlns:a16="http://schemas.microsoft.com/office/drawing/2014/main" id="{FAD637A6-53E1-4CF8-B1CB-DD034F1DE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90600"/>
            <a:ext cx="8794652" cy="4419600"/>
          </a:xfrm>
          <a:prstGeom prst="rect">
            <a:avLst/>
          </a:prstGeom>
        </p:spPr>
      </p:pic>
      <p:sp>
        <p:nvSpPr>
          <p:cNvPr id="9" name="Rectangle 8">
            <a:extLst>
              <a:ext uri="{FF2B5EF4-FFF2-40B4-BE49-F238E27FC236}">
                <a16:creationId xmlns:a16="http://schemas.microsoft.com/office/drawing/2014/main" id="{37A74AAC-719D-4AF7-962E-9A0DAE87F395}"/>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0" name="Picture 9">
            <a:extLst>
              <a:ext uri="{FF2B5EF4-FFF2-40B4-BE49-F238E27FC236}">
                <a16:creationId xmlns:a16="http://schemas.microsoft.com/office/drawing/2014/main" id="{E5398BD5-1420-416C-9635-725B8E24C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126016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DDF9DC-E5F5-47D5-84D8-AC1F5CC03AF0}"/>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txBox="1">
            <a:spLocks/>
          </p:cNvSpPr>
          <p:nvPr/>
        </p:nvSpPr>
        <p:spPr>
          <a:xfrm>
            <a:off x="762000" y="2362200"/>
            <a:ext cx="8077200" cy="1828800"/>
          </a:xfrm>
          <a:prstGeom prst="rect">
            <a:avLst/>
          </a:prstGeom>
        </p:spPr>
        <p:txBody>
          <a:bodyPr vert="horz" rtlCol="0" anchor="ct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rtl="0" eaLnBrk="1" fontAlgn="base" hangingPunct="1">
              <a:spcBef>
                <a:spcPct val="0"/>
              </a:spcBef>
              <a:spcAft>
                <a:spcPct val="0"/>
              </a:spcAft>
              <a:defRPr sz="3200" b="1" kern="1200">
                <a:solidFill>
                  <a:schemeClr val="tx2"/>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2pPr>
            <a:lvl3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3pPr>
            <a:lvl4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4pPr>
            <a:lvl5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pPr algn="ctr"/>
            <a:r>
              <a:rPr lang="en-US" sz="4800" cap="all" dirty="0">
                <a:ln/>
                <a:solidFill>
                  <a:srgbClr val="70D01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MIS reports</a:t>
            </a:r>
          </a:p>
        </p:txBody>
      </p:sp>
      <p:sp>
        <p:nvSpPr>
          <p:cNvPr id="6" name="Rectangle 5">
            <a:extLst>
              <a:ext uri="{FF2B5EF4-FFF2-40B4-BE49-F238E27FC236}">
                <a16:creationId xmlns:a16="http://schemas.microsoft.com/office/drawing/2014/main" id="{267D9193-10F0-4FBF-A01F-D97762FAC060}"/>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9" name="Picture 8">
            <a:extLst>
              <a:ext uri="{FF2B5EF4-FFF2-40B4-BE49-F238E27FC236}">
                <a16:creationId xmlns:a16="http://schemas.microsoft.com/office/drawing/2014/main" id="{BF4A4380-AFA7-4218-82D1-55C25E8A09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110439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7C2974-D6B1-4DEE-B5DE-A190B028DA94}"/>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7A1E4FE-E7CF-4D63-9EBC-078D0EDF74C8}"/>
              </a:ext>
            </a:extLst>
          </p:cNvPr>
          <p:cNvSpPr>
            <a:spLocks noGrp="1"/>
          </p:cNvSpPr>
          <p:nvPr>
            <p:ph type="title"/>
          </p:nvPr>
        </p:nvSpPr>
        <p:spPr>
          <a:xfrm>
            <a:off x="0" y="0"/>
            <a:ext cx="7010400" cy="609600"/>
          </a:xfrm>
        </p:spPr>
        <p:txBody>
          <a:bodyPr>
            <a:noAutofit/>
          </a:bodyPr>
          <a:lstStyle/>
          <a:p>
            <a:r>
              <a:rPr lang="en-US" sz="3200" dirty="0">
                <a:solidFill>
                  <a:schemeClr val="bg1"/>
                </a:solidFill>
                <a:latin typeface="Arial" panose="020B0604020202020204" pitchFamily="34" charset="0"/>
                <a:cs typeface="Arial" panose="020B0604020202020204" pitchFamily="34" charset="0"/>
              </a:rPr>
              <a:t>Drug Tracking Report</a:t>
            </a:r>
            <a:endParaRPr lang="en-GB" sz="32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E0D3522-D3A6-4DEB-B500-66E585B1EC43}"/>
              </a:ext>
            </a:extLst>
          </p:cNvPr>
          <p:cNvPicPr>
            <a:picLocks noChangeAspect="1"/>
          </p:cNvPicPr>
          <p:nvPr/>
        </p:nvPicPr>
        <p:blipFill>
          <a:blip r:embed="rId2"/>
          <a:stretch>
            <a:fillRect/>
          </a:stretch>
        </p:blipFill>
        <p:spPr>
          <a:xfrm>
            <a:off x="152400" y="838199"/>
            <a:ext cx="8839200" cy="4953001"/>
          </a:xfrm>
          <a:prstGeom prst="rect">
            <a:avLst/>
          </a:prstGeom>
        </p:spPr>
      </p:pic>
      <p:sp>
        <p:nvSpPr>
          <p:cNvPr id="9" name="Rectangle 8">
            <a:extLst>
              <a:ext uri="{FF2B5EF4-FFF2-40B4-BE49-F238E27FC236}">
                <a16:creationId xmlns:a16="http://schemas.microsoft.com/office/drawing/2014/main" id="{2409552A-47DF-4944-BB6D-681EDE6EE393}"/>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0" name="Picture 9">
            <a:extLst>
              <a:ext uri="{FF2B5EF4-FFF2-40B4-BE49-F238E27FC236}">
                <a16:creationId xmlns:a16="http://schemas.microsoft.com/office/drawing/2014/main" id="{52F2B941-53E6-4A56-B92A-217A2734E5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5230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DA9608-A18E-4D6F-A5C6-A8AF7A950128}"/>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215E6-96F9-4958-BAB0-82459C78E592}"/>
              </a:ext>
            </a:extLst>
          </p:cNvPr>
          <p:cNvSpPr>
            <a:spLocks noGrp="1"/>
          </p:cNvSpPr>
          <p:nvPr>
            <p:ph type="title"/>
          </p:nvPr>
        </p:nvSpPr>
        <p:spPr>
          <a:xfrm>
            <a:off x="0" y="0"/>
            <a:ext cx="4038600" cy="791343"/>
          </a:xfrm>
        </p:spPr>
        <p:txBody>
          <a:bodyPr>
            <a:normAutofit/>
          </a:bodyPr>
          <a:lstStyle/>
          <a:p>
            <a:r>
              <a:rPr lang="en-US" sz="3200" dirty="0">
                <a:solidFill>
                  <a:schemeClr val="bg1"/>
                </a:solidFill>
                <a:latin typeface="Arial" panose="020B0604020202020204" pitchFamily="34" charset="0"/>
                <a:cs typeface="Arial" panose="020B0604020202020204" pitchFamily="34" charset="0"/>
              </a:rPr>
              <a:t>MIS Dashboard</a:t>
            </a:r>
          </a:p>
        </p:txBody>
      </p:sp>
      <p:pic>
        <p:nvPicPr>
          <p:cNvPr id="6" name="Picture 5">
            <a:extLst>
              <a:ext uri="{FF2B5EF4-FFF2-40B4-BE49-F238E27FC236}">
                <a16:creationId xmlns:a16="http://schemas.microsoft.com/office/drawing/2014/main" id="{FB42BAC8-DE75-42BE-9CD0-332125890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066800"/>
            <a:ext cx="8839200" cy="4495800"/>
          </a:xfrm>
          <a:prstGeom prst="rect">
            <a:avLst/>
          </a:prstGeom>
        </p:spPr>
      </p:pic>
      <p:sp>
        <p:nvSpPr>
          <p:cNvPr id="10" name="Rectangle 9">
            <a:extLst>
              <a:ext uri="{FF2B5EF4-FFF2-40B4-BE49-F238E27FC236}">
                <a16:creationId xmlns:a16="http://schemas.microsoft.com/office/drawing/2014/main" id="{6DC47235-C46E-468A-8B7E-CFCB6F5CACD2}"/>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1" name="Picture 10">
            <a:extLst>
              <a:ext uri="{FF2B5EF4-FFF2-40B4-BE49-F238E27FC236}">
                <a16:creationId xmlns:a16="http://schemas.microsoft.com/office/drawing/2014/main" id="{3D9BCE8C-04AD-48D8-822A-0D5E216E49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251454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C0F3E22-2BAB-487B-A4A9-CFF65760F81F}"/>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C862221-5C3B-42B2-8CA3-4B4AF9D362D3}"/>
              </a:ext>
            </a:extLst>
          </p:cNvPr>
          <p:cNvSpPr>
            <a:spLocks noGrp="1"/>
          </p:cNvSpPr>
          <p:nvPr>
            <p:ph type="title"/>
          </p:nvPr>
        </p:nvSpPr>
        <p:spPr>
          <a:xfrm>
            <a:off x="0" y="0"/>
            <a:ext cx="7315200" cy="660400"/>
          </a:xfrm>
        </p:spPr>
        <p:txBody>
          <a:bodyPr>
            <a:noAutofit/>
          </a:bodyPr>
          <a:lstStyle/>
          <a:p>
            <a:r>
              <a:rPr lang="en-US" sz="3200" dirty="0">
                <a:solidFill>
                  <a:schemeClr val="bg1"/>
                </a:solidFill>
                <a:latin typeface="Arial" panose="020B0604020202020204" pitchFamily="34" charset="0"/>
                <a:cs typeface="Arial" panose="020B0604020202020204" pitchFamily="34" charset="0"/>
              </a:rPr>
              <a:t>IP Census Report</a:t>
            </a:r>
            <a:endParaRPr lang="en-GB" sz="3200" dirty="0">
              <a:solidFill>
                <a:schemeClr val="bg1"/>
              </a:solidFill>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id="{FC0163AE-B751-4546-81DE-2515D84CF41D}"/>
              </a:ext>
            </a:extLst>
          </p:cNvPr>
          <p:cNvPicPr>
            <a:picLocks noGrp="1" noChangeAspect="1"/>
          </p:cNvPicPr>
          <p:nvPr>
            <p:ph idx="1"/>
          </p:nvPr>
        </p:nvPicPr>
        <p:blipFill>
          <a:blip r:embed="rId2"/>
          <a:stretch>
            <a:fillRect/>
          </a:stretch>
        </p:blipFill>
        <p:spPr>
          <a:xfrm>
            <a:off x="152400" y="1006475"/>
            <a:ext cx="8824404" cy="4419600"/>
          </a:xfrm>
          <a:prstGeom prst="rect">
            <a:avLst/>
          </a:prstGeom>
        </p:spPr>
      </p:pic>
      <p:sp>
        <p:nvSpPr>
          <p:cNvPr id="9" name="Rectangle 8">
            <a:extLst>
              <a:ext uri="{FF2B5EF4-FFF2-40B4-BE49-F238E27FC236}">
                <a16:creationId xmlns:a16="http://schemas.microsoft.com/office/drawing/2014/main" id="{3DBE15E6-5563-4FB8-BA9D-268756E5237C}"/>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0" name="Picture 9">
            <a:extLst>
              <a:ext uri="{FF2B5EF4-FFF2-40B4-BE49-F238E27FC236}">
                <a16:creationId xmlns:a16="http://schemas.microsoft.com/office/drawing/2014/main" id="{F794D12D-C064-42AD-A5D1-423CA48846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3615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47586-93D3-4B99-86CE-036C7A506E67}"/>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EE6DF17-465C-4BE7-8816-3D91006BDD78}"/>
              </a:ext>
            </a:extLst>
          </p:cNvPr>
          <p:cNvSpPr>
            <a:spLocks noGrp="1"/>
          </p:cNvSpPr>
          <p:nvPr>
            <p:ph type="title"/>
          </p:nvPr>
        </p:nvSpPr>
        <p:spPr>
          <a:xfrm>
            <a:off x="0" y="0"/>
            <a:ext cx="6997700" cy="762000"/>
          </a:xfrm>
        </p:spPr>
        <p:txBody>
          <a:bodyPr>
            <a:normAutofit/>
          </a:bodyPr>
          <a:lstStyle/>
          <a:p>
            <a:r>
              <a:rPr lang="en-GB" sz="3200" dirty="0">
                <a:solidFill>
                  <a:schemeClr val="bg1"/>
                </a:solidFill>
                <a:latin typeface="Arial" panose="020B0604020202020204" pitchFamily="34" charset="0"/>
                <a:cs typeface="Arial" panose="020B0604020202020204" pitchFamily="34" charset="0"/>
              </a:rPr>
              <a:t>Daily Activity Report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9144000" cy="3698391"/>
          </a:xfrm>
          <a:prstGeom prst="rect">
            <a:avLst/>
          </a:prstGeom>
        </p:spPr>
      </p:pic>
      <p:sp>
        <p:nvSpPr>
          <p:cNvPr id="10" name="Rectangle 9">
            <a:extLst>
              <a:ext uri="{FF2B5EF4-FFF2-40B4-BE49-F238E27FC236}">
                <a16:creationId xmlns:a16="http://schemas.microsoft.com/office/drawing/2014/main" id="{7D83757A-6AC1-441A-AA19-C9963503327D}"/>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1" name="Picture 10">
            <a:extLst>
              <a:ext uri="{FF2B5EF4-FFF2-40B4-BE49-F238E27FC236}">
                <a16:creationId xmlns:a16="http://schemas.microsoft.com/office/drawing/2014/main" id="{5D9A0ED2-3867-4BCA-A115-36A2C3CC2F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134618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35F2BF-6E25-4AD1-90F8-EFADA7D37193}"/>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5B4DA5-03C5-40C0-9082-14B4C2F3C744}"/>
              </a:ext>
            </a:extLst>
          </p:cNvPr>
          <p:cNvSpPr>
            <a:spLocks noGrp="1"/>
          </p:cNvSpPr>
          <p:nvPr>
            <p:ph type="title"/>
          </p:nvPr>
        </p:nvSpPr>
        <p:spPr>
          <a:xfrm>
            <a:off x="0" y="0"/>
            <a:ext cx="6347713" cy="1320800"/>
          </a:xfrm>
        </p:spPr>
        <p:txBody>
          <a:bodyPr>
            <a:normAutofit/>
          </a:bodyPr>
          <a:lstStyle/>
          <a:p>
            <a:r>
              <a:rPr lang="en-US" sz="3200" dirty="0">
                <a:solidFill>
                  <a:schemeClr val="bg1"/>
                </a:solidFill>
                <a:latin typeface="Arial" panose="020B0604020202020204" pitchFamily="34" charset="0"/>
                <a:cs typeface="Arial" panose="020B0604020202020204" pitchFamily="34" charset="0"/>
              </a:rPr>
              <a:t>User Cash Collection Report</a:t>
            </a:r>
          </a:p>
        </p:txBody>
      </p:sp>
      <p:pic>
        <p:nvPicPr>
          <p:cNvPr id="8" name="Picture 7">
            <a:extLst>
              <a:ext uri="{FF2B5EF4-FFF2-40B4-BE49-F238E27FC236}">
                <a16:creationId xmlns:a16="http://schemas.microsoft.com/office/drawing/2014/main" id="{C62639AF-85CE-4176-8ABC-EEE8B75B5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3000"/>
            <a:ext cx="8748204" cy="4305869"/>
          </a:xfrm>
          <a:prstGeom prst="rect">
            <a:avLst/>
          </a:prstGeom>
        </p:spPr>
      </p:pic>
      <p:sp>
        <p:nvSpPr>
          <p:cNvPr id="9" name="Rectangle 8">
            <a:extLst>
              <a:ext uri="{FF2B5EF4-FFF2-40B4-BE49-F238E27FC236}">
                <a16:creationId xmlns:a16="http://schemas.microsoft.com/office/drawing/2014/main" id="{6954328D-1E7A-4185-8CC6-484A0ECF31E9}"/>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0" name="Picture 9">
            <a:extLst>
              <a:ext uri="{FF2B5EF4-FFF2-40B4-BE49-F238E27FC236}">
                <a16:creationId xmlns:a16="http://schemas.microsoft.com/office/drawing/2014/main" id="{E04EF3E7-BB75-4899-91A9-50C3BFE51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131542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35BE32-73B3-474A-B558-85E4F8977E8A}"/>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CF0FF9-A206-46C8-99CF-DB0B682FE392}"/>
              </a:ext>
            </a:extLst>
          </p:cNvPr>
          <p:cNvSpPr>
            <a:spLocks noGrp="1"/>
          </p:cNvSpPr>
          <p:nvPr>
            <p:ph type="title"/>
          </p:nvPr>
        </p:nvSpPr>
        <p:spPr>
          <a:xfrm>
            <a:off x="0" y="0"/>
            <a:ext cx="6347713" cy="1320800"/>
          </a:xfrm>
        </p:spPr>
        <p:txBody>
          <a:bodyPr>
            <a:normAutofit/>
          </a:bodyPr>
          <a:lstStyle/>
          <a:p>
            <a:r>
              <a:rPr lang="en-US" sz="3200" dirty="0">
                <a:solidFill>
                  <a:schemeClr val="bg1"/>
                </a:solidFill>
                <a:latin typeface="Arial" panose="020B0604020202020204" pitchFamily="34" charset="0"/>
                <a:cs typeface="Arial" panose="020B0604020202020204" pitchFamily="34" charset="0"/>
              </a:rPr>
              <a:t>Many More Reports</a:t>
            </a:r>
          </a:p>
        </p:txBody>
      </p:sp>
      <p:pic>
        <p:nvPicPr>
          <p:cNvPr id="6" name="Picture 5">
            <a:extLst>
              <a:ext uri="{FF2B5EF4-FFF2-40B4-BE49-F238E27FC236}">
                <a16:creationId xmlns:a16="http://schemas.microsoft.com/office/drawing/2014/main" id="{20306385-41CD-4945-A723-2CEB5A4C1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19200"/>
            <a:ext cx="8824404" cy="4274638"/>
          </a:xfrm>
          <a:prstGeom prst="rect">
            <a:avLst/>
          </a:prstGeom>
        </p:spPr>
      </p:pic>
      <p:sp>
        <p:nvSpPr>
          <p:cNvPr id="9" name="Rectangle 8">
            <a:extLst>
              <a:ext uri="{FF2B5EF4-FFF2-40B4-BE49-F238E27FC236}">
                <a16:creationId xmlns:a16="http://schemas.microsoft.com/office/drawing/2014/main" id="{BC7FB820-FE12-4464-B649-B38035C53F32}"/>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0" name="Picture 9">
            <a:extLst>
              <a:ext uri="{FF2B5EF4-FFF2-40B4-BE49-F238E27FC236}">
                <a16:creationId xmlns:a16="http://schemas.microsoft.com/office/drawing/2014/main" id="{0E43F83D-BA1E-48E9-A822-5284630FE6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141872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544769-1859-48C3-88F8-73E16CE1E969}"/>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B2AF399-15D4-49D8-B959-6A0D5A4A6D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
        <p:nvSpPr>
          <p:cNvPr id="11" name="Rectangle 10">
            <a:extLst>
              <a:ext uri="{FF2B5EF4-FFF2-40B4-BE49-F238E27FC236}">
                <a16:creationId xmlns:a16="http://schemas.microsoft.com/office/drawing/2014/main" id="{4E7FA66A-4893-433C-88FD-4818D5E1C10C}"/>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sp>
        <p:nvSpPr>
          <p:cNvPr id="2" name="Rectangle 1">
            <a:extLst>
              <a:ext uri="{FF2B5EF4-FFF2-40B4-BE49-F238E27FC236}">
                <a16:creationId xmlns:a16="http://schemas.microsoft.com/office/drawing/2014/main" id="{C4AC13CC-6C5E-462A-B3CB-D2B8DB4B60C4}"/>
              </a:ext>
            </a:extLst>
          </p:cNvPr>
          <p:cNvSpPr/>
          <p:nvPr/>
        </p:nvSpPr>
        <p:spPr>
          <a:xfrm>
            <a:off x="0" y="0"/>
            <a:ext cx="4876800" cy="584775"/>
          </a:xfrm>
          <a:prstGeom prst="rect">
            <a:avLst/>
          </a:prstGeom>
        </p:spPr>
        <p:txBody>
          <a:bodyPr wrap="square">
            <a:spAutoFit/>
          </a:bodyPr>
          <a:lstStyle/>
          <a:p>
            <a:r>
              <a:rPr lang="en-US" sz="3200" dirty="0">
                <a:solidFill>
                  <a:schemeClr val="bg1"/>
                </a:solidFill>
                <a:latin typeface="Arial" panose="020B0604020202020204" pitchFamily="34" charset="0"/>
                <a:cs typeface="Arial" panose="020B0604020202020204" pitchFamily="34" charset="0"/>
              </a:rPr>
              <a:t>Hardware Specification</a:t>
            </a:r>
            <a:endParaRPr lang="en-US" sz="3200" dirty="0">
              <a:solidFill>
                <a:schemeClr val="bg1"/>
              </a:solidFill>
            </a:endParaRPr>
          </a:p>
        </p:txBody>
      </p:sp>
      <p:pic>
        <p:nvPicPr>
          <p:cNvPr id="15" name="Picture 14">
            <a:extLst>
              <a:ext uri="{FF2B5EF4-FFF2-40B4-BE49-F238E27FC236}">
                <a16:creationId xmlns:a16="http://schemas.microsoft.com/office/drawing/2014/main" id="{C3705499-51C6-45AA-B45F-07D94E6BE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700" y="584775"/>
            <a:ext cx="8094600" cy="5688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213E41-7D0A-42EA-8B94-5F2D9CB0A1C6}"/>
              </a:ext>
            </a:extLst>
          </p:cNvPr>
          <p:cNvSpPr/>
          <p:nvPr/>
        </p:nvSpPr>
        <p:spPr>
          <a:xfrm>
            <a:off x="-8021" y="29663"/>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DFC8C1-FF3D-44C8-A047-A016F3DE3A13}"/>
              </a:ext>
            </a:extLst>
          </p:cNvPr>
          <p:cNvSpPr>
            <a:spLocks noGrp="1"/>
          </p:cNvSpPr>
          <p:nvPr>
            <p:ph type="title"/>
          </p:nvPr>
        </p:nvSpPr>
        <p:spPr>
          <a:xfrm>
            <a:off x="0" y="2286000"/>
            <a:ext cx="5943601" cy="609600"/>
          </a:xfrm>
        </p:spPr>
        <p:txBody>
          <a:bodyPr>
            <a:normAutofit fontScale="90000"/>
          </a:bodyPr>
          <a:lstStyle/>
          <a:p>
            <a:r>
              <a:rPr lang="en-US" sz="3600" dirty="0">
                <a:solidFill>
                  <a:schemeClr val="bg1"/>
                </a:solidFill>
                <a:latin typeface="Arial" panose="020B0604020202020204" pitchFamily="34" charset="0"/>
                <a:cs typeface="Arial" panose="020B0604020202020204" pitchFamily="34" charset="0"/>
              </a:rPr>
              <a:t>Support </a:t>
            </a:r>
            <a:br>
              <a:rPr lang="en-US" dirty="0">
                <a:latin typeface="Myriad Pro" pitchFamily="34" charset="0"/>
              </a:rPr>
            </a:br>
            <a:endParaRPr lang="en-US" dirty="0"/>
          </a:p>
        </p:txBody>
      </p:sp>
      <p:sp>
        <p:nvSpPr>
          <p:cNvPr id="5" name="Content Placeholder 4">
            <a:extLst>
              <a:ext uri="{FF2B5EF4-FFF2-40B4-BE49-F238E27FC236}">
                <a16:creationId xmlns:a16="http://schemas.microsoft.com/office/drawing/2014/main" id="{9CF6B4F1-00FE-49C9-84B5-741C15127C36}"/>
              </a:ext>
            </a:extLst>
          </p:cNvPr>
          <p:cNvSpPr txBox="1">
            <a:spLocks noGrp="1"/>
          </p:cNvSpPr>
          <p:nvPr>
            <p:ph idx="1"/>
          </p:nvPr>
        </p:nvSpPr>
        <p:spPr>
          <a:xfrm>
            <a:off x="3175395" y="859696"/>
            <a:ext cx="5902704" cy="5170616"/>
          </a:xfrm>
          <a:prstGeom prst="rect">
            <a:avLst/>
          </a:prstGeom>
          <a:noFill/>
        </p:spPr>
        <p:txBody>
          <a:bodyPr wrap="square" rtlCol="0" anchor="t">
            <a:spAutoFit/>
          </a:bodyPr>
          <a:lstStyle/>
          <a:p>
            <a:pPr marL="285750" lvl="1" indent="-280670" algn="just">
              <a:lnSpc>
                <a:spcPct val="200000"/>
              </a:lnSpc>
              <a:spcBef>
                <a:spcPts val="0"/>
              </a:spcBef>
              <a:buFont typeface="Arial" pitchFamily="34" charset="0"/>
              <a:buChar char="•"/>
              <a:defRPr/>
            </a:pPr>
            <a:r>
              <a:rPr lang="en-US" sz="1800" b="1" dirty="0">
                <a:solidFill>
                  <a:srgbClr val="092957"/>
                </a:solidFill>
                <a:latin typeface="Trebuchet MS" panose="020B0603020202020204" pitchFamily="34" charset="0"/>
                <a:cs typeface="Calibri"/>
              </a:rPr>
              <a:t>Phone, Email and Chat Support</a:t>
            </a:r>
          </a:p>
          <a:p>
            <a:pPr marL="285750" lvl="1" indent="-280670" algn="just">
              <a:lnSpc>
                <a:spcPct val="200000"/>
              </a:lnSpc>
              <a:spcBef>
                <a:spcPts val="0"/>
              </a:spcBef>
              <a:buFont typeface="Arial" pitchFamily="34" charset="0"/>
              <a:buChar char="•"/>
              <a:defRPr/>
            </a:pPr>
            <a:r>
              <a:rPr lang="en-US" sz="1800" b="1" dirty="0">
                <a:solidFill>
                  <a:srgbClr val="092957"/>
                </a:solidFill>
                <a:latin typeface="Trebuchet MS" panose="020B0603020202020204" pitchFamily="34" charset="0"/>
                <a:cs typeface="Calibri"/>
              </a:rPr>
              <a:t>Live Support (Online Support through Chat)</a:t>
            </a:r>
          </a:p>
          <a:p>
            <a:pPr marL="285750" lvl="1" indent="-280670" algn="just">
              <a:lnSpc>
                <a:spcPct val="200000"/>
              </a:lnSpc>
              <a:spcBef>
                <a:spcPts val="0"/>
              </a:spcBef>
              <a:buFont typeface="Arial" pitchFamily="34" charset="0"/>
              <a:buChar char="•"/>
              <a:defRPr/>
            </a:pPr>
            <a:r>
              <a:rPr lang="en-US" sz="1800" b="1" dirty="0">
                <a:solidFill>
                  <a:srgbClr val="092957"/>
                </a:solidFill>
                <a:latin typeface="Trebuchet MS" panose="020B0603020202020204" pitchFamily="34" charset="0"/>
                <a:cs typeface="Calibri"/>
              </a:rPr>
              <a:t>Remote Access Support</a:t>
            </a:r>
          </a:p>
          <a:p>
            <a:pPr marL="285750" lvl="1" indent="-280670" algn="just">
              <a:lnSpc>
                <a:spcPct val="200000"/>
              </a:lnSpc>
              <a:spcBef>
                <a:spcPts val="0"/>
              </a:spcBef>
              <a:buFont typeface="Arial" pitchFamily="34" charset="0"/>
              <a:buChar char="•"/>
              <a:defRPr/>
            </a:pPr>
            <a:r>
              <a:rPr lang="en-US" sz="1800" b="1" dirty="0">
                <a:solidFill>
                  <a:srgbClr val="092957"/>
                </a:solidFill>
                <a:latin typeface="Trebuchet MS" panose="020B0603020202020204" pitchFamily="34" charset="0"/>
                <a:cs typeface="Calibri"/>
              </a:rPr>
              <a:t>Onsite Support </a:t>
            </a:r>
          </a:p>
          <a:p>
            <a:pPr marL="285750" lvl="1" indent="-280670" algn="just">
              <a:lnSpc>
                <a:spcPct val="200000"/>
              </a:lnSpc>
              <a:spcBef>
                <a:spcPts val="0"/>
              </a:spcBef>
              <a:buFont typeface="Arial" pitchFamily="34" charset="0"/>
              <a:buChar char="•"/>
              <a:defRPr/>
            </a:pPr>
            <a:r>
              <a:rPr lang="en-US" sz="1800" b="1" dirty="0">
                <a:solidFill>
                  <a:srgbClr val="092957"/>
                </a:solidFill>
                <a:latin typeface="Trebuchet MS" panose="020B0603020202020204" pitchFamily="34" charset="0"/>
                <a:cs typeface="Calibri"/>
              </a:rPr>
              <a:t>Onsite Implementation</a:t>
            </a:r>
          </a:p>
          <a:p>
            <a:pPr marL="285750" lvl="1" indent="-280670" algn="just">
              <a:lnSpc>
                <a:spcPct val="200000"/>
              </a:lnSpc>
              <a:spcBef>
                <a:spcPts val="0"/>
              </a:spcBef>
              <a:buFont typeface="Arial" pitchFamily="34" charset="0"/>
              <a:buChar char="•"/>
              <a:defRPr/>
            </a:pPr>
            <a:r>
              <a:rPr lang="en-US" sz="1800" b="1" dirty="0">
                <a:solidFill>
                  <a:srgbClr val="092957"/>
                </a:solidFill>
                <a:latin typeface="Trebuchet MS" panose="020B0603020202020204" pitchFamily="34" charset="0"/>
                <a:cs typeface="Calibri"/>
              </a:rPr>
              <a:t>Onsite and Online Training</a:t>
            </a:r>
          </a:p>
          <a:p>
            <a:pPr marL="285750" lvl="1" indent="-280670" algn="just">
              <a:lnSpc>
                <a:spcPct val="200000"/>
              </a:lnSpc>
              <a:spcBef>
                <a:spcPts val="0"/>
              </a:spcBef>
              <a:buFont typeface="Arial" pitchFamily="34" charset="0"/>
              <a:buChar char="•"/>
              <a:defRPr/>
            </a:pPr>
            <a:r>
              <a:rPr lang="en-US" sz="1800" b="1" dirty="0">
                <a:solidFill>
                  <a:srgbClr val="092957"/>
                </a:solidFill>
                <a:latin typeface="Trebuchet MS" panose="020B0603020202020204" pitchFamily="34" charset="0"/>
                <a:cs typeface="Calibri"/>
              </a:rPr>
              <a:t>Client Specific Requirement Analysis</a:t>
            </a:r>
          </a:p>
          <a:p>
            <a:pPr marL="285750" lvl="1" indent="-280670" algn="just">
              <a:lnSpc>
                <a:spcPct val="200000"/>
              </a:lnSpc>
              <a:spcBef>
                <a:spcPts val="0"/>
              </a:spcBef>
              <a:buFont typeface="Arial" pitchFamily="34" charset="0"/>
              <a:buChar char="•"/>
              <a:defRPr/>
            </a:pPr>
            <a:r>
              <a:rPr lang="en-US" sz="1800" b="1" dirty="0">
                <a:solidFill>
                  <a:srgbClr val="092957"/>
                </a:solidFill>
                <a:latin typeface="Trebuchet MS" panose="020B0603020202020204" pitchFamily="34" charset="0"/>
                <a:cs typeface="Calibri"/>
              </a:rPr>
              <a:t>Client Specific Customization</a:t>
            </a:r>
          </a:p>
          <a:p>
            <a:pPr marL="285750" lvl="1" indent="-280670" algn="just">
              <a:lnSpc>
                <a:spcPct val="200000"/>
              </a:lnSpc>
              <a:spcBef>
                <a:spcPts val="0"/>
              </a:spcBef>
              <a:buFont typeface="Arial" pitchFamily="34" charset="0"/>
              <a:buChar char="•"/>
              <a:defRPr/>
            </a:pPr>
            <a:r>
              <a:rPr lang="en-US" sz="1800" b="1" dirty="0">
                <a:solidFill>
                  <a:srgbClr val="092957"/>
                </a:solidFill>
                <a:latin typeface="Trebuchet MS" panose="020B0603020202020204" pitchFamily="34" charset="0"/>
                <a:cs typeface="Calibri"/>
              </a:rPr>
              <a:t>Localized Support</a:t>
            </a:r>
          </a:p>
        </p:txBody>
      </p:sp>
      <p:pic>
        <p:nvPicPr>
          <p:cNvPr id="10" name="Picture 9">
            <a:extLst>
              <a:ext uri="{FF2B5EF4-FFF2-40B4-BE49-F238E27FC236}">
                <a16:creationId xmlns:a16="http://schemas.microsoft.com/office/drawing/2014/main" id="{4B82EEB5-4155-4365-B962-7A52E2CC15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
        <p:nvSpPr>
          <p:cNvPr id="11" name="Rectangle 10">
            <a:extLst>
              <a:ext uri="{FF2B5EF4-FFF2-40B4-BE49-F238E27FC236}">
                <a16:creationId xmlns:a16="http://schemas.microsoft.com/office/drawing/2014/main" id="{7120B9E1-F553-45E6-8620-FB83BA39EFC5}"/>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sp>
        <p:nvSpPr>
          <p:cNvPr id="3" name="TextBox 2">
            <a:extLst>
              <a:ext uri="{FF2B5EF4-FFF2-40B4-BE49-F238E27FC236}">
                <a16:creationId xmlns:a16="http://schemas.microsoft.com/office/drawing/2014/main" id="{2BEB6394-BB25-4980-B46A-208DE6386C0F}"/>
              </a:ext>
            </a:extLst>
          </p:cNvPr>
          <p:cNvSpPr txBox="1"/>
          <p:nvPr/>
        </p:nvSpPr>
        <p:spPr>
          <a:xfrm>
            <a:off x="76200" y="2504182"/>
            <a:ext cx="3124200" cy="1077218"/>
          </a:xfrm>
          <a:prstGeom prst="rect">
            <a:avLst/>
          </a:prstGeom>
          <a:noFill/>
        </p:spPr>
        <p:txBody>
          <a:bodyPr wrap="square" rtlCol="0">
            <a:spAutoFit/>
          </a:bodyPr>
          <a:lstStyle/>
          <a:p>
            <a:pPr algn="ctr"/>
            <a:r>
              <a:rPr lang="en-US" sz="3200" b="1" dirty="0">
                <a:solidFill>
                  <a:srgbClr val="092957"/>
                </a:solidFill>
              </a:rPr>
              <a:t>OUR </a:t>
            </a:r>
          </a:p>
          <a:p>
            <a:pPr algn="ctr"/>
            <a:r>
              <a:rPr lang="en-US" sz="3200" b="1" dirty="0">
                <a:solidFill>
                  <a:srgbClr val="092957"/>
                </a:solidFill>
              </a:rPr>
              <a:t>SUPPORT</a:t>
            </a:r>
          </a:p>
        </p:txBody>
      </p:sp>
      <p:cxnSp>
        <p:nvCxnSpPr>
          <p:cNvPr id="8" name="Straight Connector 7">
            <a:extLst>
              <a:ext uri="{FF2B5EF4-FFF2-40B4-BE49-F238E27FC236}">
                <a16:creationId xmlns:a16="http://schemas.microsoft.com/office/drawing/2014/main" id="{2BD02B3D-EE44-4E9E-B907-B3F06158CD69}"/>
              </a:ext>
            </a:extLst>
          </p:cNvPr>
          <p:cNvCxnSpPr>
            <a:cxnSpLocks/>
          </p:cNvCxnSpPr>
          <p:nvPr/>
        </p:nvCxnSpPr>
        <p:spPr>
          <a:xfrm>
            <a:off x="3124200" y="597775"/>
            <a:ext cx="0" cy="566479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53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 calcmode="lin" valueType="num">
                                      <p:cBhvr additive="base">
                                        <p:cTn id="4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213E41-7D0A-42EA-8B94-5F2D9CB0A1C6}"/>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DFC8C1-FF3D-44C8-A047-A016F3DE3A13}"/>
              </a:ext>
            </a:extLst>
          </p:cNvPr>
          <p:cNvSpPr>
            <a:spLocks noGrp="1"/>
          </p:cNvSpPr>
          <p:nvPr>
            <p:ph type="title"/>
          </p:nvPr>
        </p:nvSpPr>
        <p:spPr>
          <a:xfrm>
            <a:off x="0" y="0"/>
            <a:ext cx="5943601" cy="609600"/>
          </a:xfrm>
        </p:spPr>
        <p:txBody>
          <a:bodyPr>
            <a:normAutofit fontScale="90000"/>
          </a:bodyPr>
          <a:lstStyle/>
          <a:p>
            <a:r>
              <a:rPr lang="en-US" sz="3600" dirty="0">
                <a:solidFill>
                  <a:schemeClr val="bg1"/>
                </a:solidFill>
                <a:latin typeface="Arial" panose="020B0604020202020204" pitchFamily="34" charset="0"/>
                <a:cs typeface="Arial" panose="020B0604020202020204" pitchFamily="34" charset="0"/>
              </a:rPr>
              <a:t>Our Channel Partners</a:t>
            </a:r>
            <a:br>
              <a:rPr lang="en-US" dirty="0">
                <a:latin typeface="Myriad Pro" pitchFamily="34" charset="0"/>
              </a:rPr>
            </a:br>
            <a:endParaRPr lang="en-US" dirty="0"/>
          </a:p>
        </p:txBody>
      </p:sp>
      <p:sp>
        <p:nvSpPr>
          <p:cNvPr id="5" name="Content Placeholder 4">
            <a:extLst>
              <a:ext uri="{FF2B5EF4-FFF2-40B4-BE49-F238E27FC236}">
                <a16:creationId xmlns:a16="http://schemas.microsoft.com/office/drawing/2014/main" id="{9CF6B4F1-00FE-49C9-84B5-741C15127C36}"/>
              </a:ext>
            </a:extLst>
          </p:cNvPr>
          <p:cNvSpPr txBox="1">
            <a:spLocks noGrp="1"/>
          </p:cNvSpPr>
          <p:nvPr>
            <p:ph idx="1"/>
          </p:nvPr>
        </p:nvSpPr>
        <p:spPr>
          <a:xfrm>
            <a:off x="2742730" y="457200"/>
            <a:ext cx="6348413" cy="6001613"/>
          </a:xfrm>
          <a:prstGeom prst="rect">
            <a:avLst/>
          </a:prstGeom>
          <a:noFill/>
        </p:spPr>
        <p:txBody>
          <a:bodyPr wrap="square" rtlCol="0" anchor="t">
            <a:spAutoFit/>
          </a:bodyPr>
          <a:lstStyle/>
          <a:p>
            <a:pPr marL="285750" lvl="1" indent="-280670" algn="just">
              <a:lnSpc>
                <a:spcPct val="150000"/>
              </a:lnSpc>
              <a:spcBef>
                <a:spcPts val="0"/>
              </a:spcBef>
              <a:buFont typeface="Arial" pitchFamily="34" charset="0"/>
              <a:buChar char="•"/>
              <a:defRPr/>
            </a:pPr>
            <a:r>
              <a:rPr lang="en-US" sz="1800" dirty="0">
                <a:solidFill>
                  <a:schemeClr val="tx1"/>
                </a:solidFill>
                <a:latin typeface="Trebuchet MS" panose="020B0603020202020204" pitchFamily="34" charset="0"/>
                <a:cs typeface="Times New Roman" pitchFamily="18" charset="0"/>
              </a:rPr>
              <a:t>HiTech Solution – </a:t>
            </a:r>
            <a:r>
              <a:rPr lang="en-US" sz="1800" b="1" dirty="0">
                <a:solidFill>
                  <a:schemeClr val="tx1"/>
                </a:solidFill>
                <a:latin typeface="Trebuchet MS" panose="020B0603020202020204" pitchFamily="34" charset="0"/>
                <a:cs typeface="Times New Roman" pitchFamily="18" charset="0"/>
              </a:rPr>
              <a:t>Itahari</a:t>
            </a:r>
            <a:r>
              <a:rPr lang="en-US" sz="1800" b="1" dirty="0">
                <a:solidFill>
                  <a:schemeClr val="tx1"/>
                </a:solidFill>
                <a:latin typeface="Trebuchet MS" panose="020B0603020202020204" pitchFamily="34" charset="0"/>
                <a:cs typeface="Calibri"/>
              </a:rPr>
              <a:t> / Biratnagar</a:t>
            </a:r>
          </a:p>
          <a:p>
            <a:pPr marL="285750" lvl="1" indent="-280670" algn="just">
              <a:lnSpc>
                <a:spcPct val="150000"/>
              </a:lnSpc>
              <a:spcBef>
                <a:spcPts val="0"/>
              </a:spcBef>
              <a:buFont typeface="Arial" pitchFamily="34" charset="0"/>
              <a:buChar char="•"/>
              <a:defRPr/>
            </a:pPr>
            <a:r>
              <a:rPr lang="en-US" sz="1800" dirty="0">
                <a:solidFill>
                  <a:schemeClr val="tx1"/>
                </a:solidFill>
                <a:latin typeface="Trebuchet MS" panose="020B0603020202020204" pitchFamily="34" charset="0"/>
              </a:rPr>
              <a:t>HiTech Solutions &amp; Services - </a:t>
            </a:r>
            <a:r>
              <a:rPr lang="en-US" sz="1800" b="1" dirty="0">
                <a:solidFill>
                  <a:schemeClr val="tx1"/>
                </a:solidFill>
                <a:latin typeface="Trebuchet MS" panose="020B0603020202020204" pitchFamily="34" charset="0"/>
              </a:rPr>
              <a:t>Birgunj</a:t>
            </a:r>
            <a:r>
              <a:rPr lang="en-US" sz="1800" dirty="0">
                <a:solidFill>
                  <a:schemeClr val="tx1"/>
                </a:solidFill>
                <a:latin typeface="Trebuchet MS" panose="020B0603020202020204" pitchFamily="34" charset="0"/>
              </a:rPr>
              <a:t> </a:t>
            </a:r>
            <a:endParaRPr lang="en-US" sz="1800" dirty="0">
              <a:solidFill>
                <a:schemeClr val="tx1"/>
              </a:solidFill>
              <a:latin typeface="Trebuchet MS" panose="020B0603020202020204" pitchFamily="34" charset="0"/>
              <a:cs typeface="Calibri"/>
            </a:endParaRPr>
          </a:p>
          <a:p>
            <a:pPr marL="285750" lvl="1" indent="-280670" algn="just">
              <a:lnSpc>
                <a:spcPct val="150000"/>
              </a:lnSpc>
              <a:spcBef>
                <a:spcPts val="0"/>
              </a:spcBef>
              <a:buFont typeface="Arial" pitchFamily="34" charset="0"/>
              <a:buChar char="•"/>
              <a:defRPr/>
            </a:pPr>
            <a:r>
              <a:rPr lang="en-US" sz="1800" dirty="0">
                <a:solidFill>
                  <a:schemeClr val="tx1"/>
                </a:solidFill>
                <a:latin typeface="Trebuchet MS" panose="020B0603020202020204" pitchFamily="34" charset="0"/>
              </a:rPr>
              <a:t>CSE Enterprises – </a:t>
            </a:r>
            <a:r>
              <a:rPr lang="en-US" sz="1800" b="1" dirty="0">
                <a:solidFill>
                  <a:schemeClr val="tx1"/>
                </a:solidFill>
                <a:latin typeface="Trebuchet MS" panose="020B0603020202020204" pitchFamily="34" charset="0"/>
              </a:rPr>
              <a:t>Butwal</a:t>
            </a:r>
            <a:endParaRPr lang="en-US" sz="1800" dirty="0">
              <a:solidFill>
                <a:schemeClr val="tx1"/>
              </a:solidFill>
              <a:latin typeface="Trebuchet MS" panose="020B0603020202020204" pitchFamily="34" charset="0"/>
              <a:cs typeface="Calibri"/>
            </a:endParaRPr>
          </a:p>
          <a:p>
            <a:pPr marL="285750" lvl="1" indent="-280670" algn="just">
              <a:lnSpc>
                <a:spcPct val="150000"/>
              </a:lnSpc>
              <a:spcBef>
                <a:spcPts val="0"/>
              </a:spcBef>
              <a:buFont typeface="Arial" pitchFamily="34" charset="0"/>
              <a:buChar char="•"/>
              <a:defRPr/>
            </a:pPr>
            <a:r>
              <a:rPr lang="en-US" sz="1800" dirty="0">
                <a:solidFill>
                  <a:schemeClr val="tx1"/>
                </a:solidFill>
                <a:latin typeface="Trebuchet MS" panose="020B0603020202020204" pitchFamily="34" charset="0"/>
                <a:cs typeface="Calibri"/>
              </a:rPr>
              <a:t>HiTech Solutions &amp; Services</a:t>
            </a:r>
            <a:r>
              <a:rPr lang="en-US" sz="1800" b="1" dirty="0">
                <a:solidFill>
                  <a:schemeClr val="tx1"/>
                </a:solidFill>
                <a:latin typeface="Trebuchet MS" panose="020B0603020202020204" pitchFamily="34" charset="0"/>
                <a:cs typeface="Calibri"/>
              </a:rPr>
              <a:t> - Bhairahawa</a:t>
            </a:r>
          </a:p>
          <a:p>
            <a:pPr marL="285750" lvl="1" indent="-280670" algn="just">
              <a:lnSpc>
                <a:spcPct val="150000"/>
              </a:lnSpc>
              <a:spcBef>
                <a:spcPts val="0"/>
              </a:spcBef>
              <a:buFont typeface="Arial" pitchFamily="34" charset="0"/>
              <a:buChar char="•"/>
              <a:defRPr/>
            </a:pPr>
            <a:r>
              <a:rPr lang="en-US" sz="1800" dirty="0">
                <a:solidFill>
                  <a:schemeClr val="tx1"/>
                </a:solidFill>
                <a:latin typeface="Trebuchet MS" panose="020B0603020202020204" pitchFamily="34" charset="0"/>
              </a:rPr>
              <a:t>Professional Trading House - </a:t>
            </a:r>
            <a:r>
              <a:rPr lang="en-US" sz="1800" b="1" dirty="0">
                <a:solidFill>
                  <a:schemeClr val="tx1"/>
                </a:solidFill>
                <a:latin typeface="Trebuchet MS" panose="020B0603020202020204" pitchFamily="34" charset="0"/>
              </a:rPr>
              <a:t>Pokhara</a:t>
            </a:r>
            <a:r>
              <a:rPr lang="en-US" sz="1800" dirty="0">
                <a:solidFill>
                  <a:schemeClr val="tx1"/>
                </a:solidFill>
                <a:latin typeface="Trebuchet MS" panose="020B0603020202020204" pitchFamily="34" charset="0"/>
              </a:rPr>
              <a:t> </a:t>
            </a:r>
            <a:endParaRPr lang="en-US" sz="1800" dirty="0">
              <a:solidFill>
                <a:schemeClr val="tx1"/>
              </a:solidFill>
              <a:latin typeface="Trebuchet MS" panose="020B0603020202020204" pitchFamily="34" charset="0"/>
              <a:cs typeface="Calibri"/>
            </a:endParaRPr>
          </a:p>
          <a:p>
            <a:pPr marL="285750" lvl="1" indent="-280988" algn="just">
              <a:lnSpc>
                <a:spcPct val="150000"/>
              </a:lnSpc>
              <a:spcBef>
                <a:spcPts val="0"/>
              </a:spcBef>
              <a:buFont typeface="Arial" pitchFamily="34" charset="0"/>
              <a:buChar char="•"/>
              <a:defRPr/>
            </a:pPr>
            <a:r>
              <a:rPr lang="en-US" sz="1800" dirty="0">
                <a:solidFill>
                  <a:schemeClr val="tx1"/>
                </a:solidFill>
                <a:latin typeface="Trebuchet MS" panose="020B0603020202020204" pitchFamily="34" charset="0"/>
              </a:rPr>
              <a:t>Rara Computer Education -</a:t>
            </a:r>
            <a:r>
              <a:rPr lang="en-US" sz="1800" dirty="0">
                <a:solidFill>
                  <a:schemeClr val="tx1"/>
                </a:solidFill>
                <a:latin typeface="Trebuchet MS" panose="020B0603020202020204" pitchFamily="34" charset="0"/>
                <a:cs typeface="Calibri"/>
              </a:rPr>
              <a:t> </a:t>
            </a:r>
            <a:r>
              <a:rPr lang="en-US" sz="1800" b="1" dirty="0">
                <a:solidFill>
                  <a:schemeClr val="tx1"/>
                </a:solidFill>
                <a:latin typeface="Trebuchet MS" panose="020B0603020202020204" pitchFamily="34" charset="0"/>
                <a:cs typeface="Calibri"/>
              </a:rPr>
              <a:t>Nepalgunj</a:t>
            </a:r>
          </a:p>
          <a:p>
            <a:pPr marL="285750" lvl="1" indent="-280670" algn="just">
              <a:lnSpc>
                <a:spcPct val="150000"/>
              </a:lnSpc>
              <a:spcBef>
                <a:spcPts val="0"/>
              </a:spcBef>
              <a:buFont typeface="Arial" pitchFamily="34" charset="0"/>
              <a:buChar char="•"/>
              <a:defRPr/>
            </a:pPr>
            <a:r>
              <a:rPr lang="en-US" sz="1800" dirty="0">
                <a:solidFill>
                  <a:schemeClr val="tx1"/>
                </a:solidFill>
                <a:latin typeface="Trebuchet MS" panose="020B0603020202020204" pitchFamily="34" charset="0"/>
              </a:rPr>
              <a:t>Amar &amp; Company - </a:t>
            </a:r>
            <a:r>
              <a:rPr lang="en-US" sz="1800" b="1" dirty="0">
                <a:solidFill>
                  <a:schemeClr val="tx1"/>
                </a:solidFill>
                <a:latin typeface="Trebuchet MS" panose="020B0603020202020204" pitchFamily="34" charset="0"/>
              </a:rPr>
              <a:t> Janakpur</a:t>
            </a:r>
            <a:r>
              <a:rPr lang="en-US" sz="1800" dirty="0">
                <a:solidFill>
                  <a:schemeClr val="tx1"/>
                </a:solidFill>
                <a:latin typeface="Trebuchet MS" panose="020B0603020202020204" pitchFamily="34" charset="0"/>
              </a:rPr>
              <a:t> </a:t>
            </a:r>
            <a:endParaRPr lang="en-US" sz="1800" dirty="0">
              <a:solidFill>
                <a:schemeClr val="tx1"/>
              </a:solidFill>
              <a:latin typeface="Trebuchet MS" panose="020B0603020202020204" pitchFamily="34" charset="0"/>
              <a:cs typeface="Calibri"/>
            </a:endParaRPr>
          </a:p>
          <a:p>
            <a:pPr marL="285750" lvl="1" indent="-280670" algn="just">
              <a:lnSpc>
                <a:spcPct val="150000"/>
              </a:lnSpc>
              <a:spcBef>
                <a:spcPts val="0"/>
              </a:spcBef>
              <a:buFont typeface="Arial" pitchFamily="34" charset="0"/>
              <a:buChar char="•"/>
              <a:defRPr/>
            </a:pPr>
            <a:r>
              <a:rPr lang="en-US" sz="1800" dirty="0">
                <a:solidFill>
                  <a:schemeClr val="tx1"/>
                </a:solidFill>
                <a:latin typeface="Trebuchet MS" panose="020B0603020202020204" pitchFamily="34" charset="0"/>
              </a:rPr>
              <a:t>CSE Trade Link - </a:t>
            </a:r>
            <a:r>
              <a:rPr lang="en-US" sz="1800" b="1" dirty="0">
                <a:solidFill>
                  <a:schemeClr val="tx1"/>
                </a:solidFill>
                <a:latin typeface="Trebuchet MS" panose="020B0603020202020204" pitchFamily="34" charset="0"/>
              </a:rPr>
              <a:t>Narayanghat</a:t>
            </a:r>
            <a:r>
              <a:rPr lang="en-US" sz="1800" dirty="0">
                <a:solidFill>
                  <a:schemeClr val="tx1"/>
                </a:solidFill>
                <a:latin typeface="Trebuchet MS" panose="020B0603020202020204" pitchFamily="34" charset="0"/>
              </a:rPr>
              <a:t> </a:t>
            </a:r>
            <a:endParaRPr lang="en-US" sz="1800" dirty="0">
              <a:solidFill>
                <a:schemeClr val="tx1"/>
              </a:solidFill>
              <a:latin typeface="Trebuchet MS" panose="020B0603020202020204" pitchFamily="34" charset="0"/>
              <a:cs typeface="Calibri"/>
            </a:endParaRPr>
          </a:p>
          <a:p>
            <a:pPr marL="285750" lvl="1" indent="-280670" algn="just">
              <a:lnSpc>
                <a:spcPct val="150000"/>
              </a:lnSpc>
              <a:spcBef>
                <a:spcPts val="0"/>
              </a:spcBef>
              <a:buFont typeface="Arial" pitchFamily="34" charset="0"/>
              <a:buChar char="•"/>
              <a:defRPr/>
            </a:pPr>
            <a:r>
              <a:rPr lang="en-US" sz="1800" dirty="0">
                <a:solidFill>
                  <a:schemeClr val="tx1"/>
                </a:solidFill>
                <a:latin typeface="Trebuchet MS" panose="020B0603020202020204" pitchFamily="34" charset="0"/>
              </a:rPr>
              <a:t>Subesh Tamrakar - </a:t>
            </a:r>
            <a:r>
              <a:rPr lang="en-US" sz="1800" b="1" dirty="0">
                <a:solidFill>
                  <a:schemeClr val="tx1"/>
                </a:solidFill>
                <a:latin typeface="Trebuchet MS" panose="020B0603020202020204" pitchFamily="34" charset="0"/>
              </a:rPr>
              <a:t>Banepa</a:t>
            </a:r>
            <a:r>
              <a:rPr lang="en-US" sz="1800" dirty="0">
                <a:solidFill>
                  <a:schemeClr val="tx1"/>
                </a:solidFill>
                <a:latin typeface="Trebuchet MS" panose="020B0603020202020204" pitchFamily="34" charset="0"/>
              </a:rPr>
              <a:t> </a:t>
            </a:r>
            <a:endParaRPr lang="en-US" sz="1800" dirty="0">
              <a:solidFill>
                <a:schemeClr val="tx1"/>
              </a:solidFill>
              <a:latin typeface="Trebuchet MS" panose="020B0603020202020204" pitchFamily="34" charset="0"/>
              <a:cs typeface="Calibri"/>
            </a:endParaRPr>
          </a:p>
          <a:p>
            <a:pPr marL="285750" lvl="1" indent="-280670" algn="just">
              <a:lnSpc>
                <a:spcPct val="150000"/>
              </a:lnSpc>
              <a:spcBef>
                <a:spcPts val="0"/>
              </a:spcBef>
              <a:buFont typeface="Arial" pitchFamily="34" charset="0"/>
              <a:buChar char="•"/>
              <a:defRPr/>
            </a:pPr>
            <a:r>
              <a:rPr lang="en-US" sz="1800" dirty="0">
                <a:solidFill>
                  <a:schemeClr val="tx1"/>
                </a:solidFill>
                <a:latin typeface="Trebuchet MS" panose="020B0603020202020204" pitchFamily="34" charset="0"/>
              </a:rPr>
              <a:t>Family Computer - </a:t>
            </a:r>
            <a:r>
              <a:rPr lang="en-US" sz="1800" b="1" dirty="0">
                <a:solidFill>
                  <a:schemeClr val="tx1"/>
                </a:solidFill>
                <a:latin typeface="Trebuchet MS" panose="020B0603020202020204" pitchFamily="34" charset="0"/>
              </a:rPr>
              <a:t>Siraha</a:t>
            </a:r>
            <a:r>
              <a:rPr lang="en-US" sz="1800" dirty="0">
                <a:solidFill>
                  <a:schemeClr val="tx1"/>
                </a:solidFill>
                <a:latin typeface="Trebuchet MS" panose="020B0603020202020204" pitchFamily="34" charset="0"/>
              </a:rPr>
              <a:t> </a:t>
            </a:r>
            <a:endParaRPr lang="en-US" sz="1800" dirty="0">
              <a:solidFill>
                <a:schemeClr val="tx1"/>
              </a:solidFill>
              <a:latin typeface="Trebuchet MS" panose="020B0603020202020204" pitchFamily="34" charset="0"/>
              <a:cs typeface="Calibri"/>
            </a:endParaRPr>
          </a:p>
          <a:p>
            <a:pPr marL="285750" lvl="1" indent="-280670" algn="just">
              <a:lnSpc>
                <a:spcPct val="150000"/>
              </a:lnSpc>
              <a:spcBef>
                <a:spcPts val="0"/>
              </a:spcBef>
              <a:buFont typeface="Arial" pitchFamily="34" charset="0"/>
              <a:buChar char="•"/>
              <a:defRPr/>
            </a:pPr>
            <a:r>
              <a:rPr lang="en-US" sz="1800" dirty="0">
                <a:solidFill>
                  <a:schemeClr val="tx1"/>
                </a:solidFill>
                <a:latin typeface="Trebuchet MS" panose="020B0603020202020204" pitchFamily="34" charset="0"/>
              </a:rPr>
              <a:t>Creative Concern - </a:t>
            </a:r>
            <a:r>
              <a:rPr lang="en-US" sz="1800" b="1" dirty="0">
                <a:solidFill>
                  <a:schemeClr val="tx1"/>
                </a:solidFill>
                <a:latin typeface="Trebuchet MS" panose="020B0603020202020204" pitchFamily="34" charset="0"/>
              </a:rPr>
              <a:t>Mahendranagar</a:t>
            </a:r>
            <a:r>
              <a:rPr lang="en-US" sz="1800" dirty="0">
                <a:solidFill>
                  <a:schemeClr val="tx1"/>
                </a:solidFill>
                <a:latin typeface="Trebuchet MS" panose="020B0603020202020204" pitchFamily="34" charset="0"/>
              </a:rPr>
              <a:t> </a:t>
            </a:r>
            <a:endParaRPr lang="en-US" sz="1800" dirty="0">
              <a:solidFill>
                <a:schemeClr val="tx1"/>
              </a:solidFill>
              <a:latin typeface="Trebuchet MS" panose="020B0603020202020204" pitchFamily="34" charset="0"/>
              <a:cs typeface="Calibri"/>
            </a:endParaRPr>
          </a:p>
          <a:p>
            <a:pPr marL="285750" lvl="1" indent="-280670" algn="just">
              <a:lnSpc>
                <a:spcPct val="150000"/>
              </a:lnSpc>
              <a:spcBef>
                <a:spcPts val="0"/>
              </a:spcBef>
              <a:buFont typeface="Arial" pitchFamily="34" charset="0"/>
              <a:buChar char="•"/>
              <a:defRPr/>
            </a:pPr>
            <a:r>
              <a:rPr lang="en-US" sz="1800" dirty="0">
                <a:solidFill>
                  <a:schemeClr val="tx1"/>
                </a:solidFill>
                <a:latin typeface="Trebuchet MS" panose="020B0603020202020204" pitchFamily="34" charset="0"/>
              </a:rPr>
              <a:t>Bed Dhakal – </a:t>
            </a:r>
            <a:r>
              <a:rPr lang="en-US" sz="1800" b="1" dirty="0">
                <a:solidFill>
                  <a:schemeClr val="tx1"/>
                </a:solidFill>
                <a:latin typeface="Trebuchet MS" panose="020B0603020202020204" pitchFamily="34" charset="0"/>
              </a:rPr>
              <a:t>Dhangadhi</a:t>
            </a:r>
          </a:p>
          <a:p>
            <a:pPr marL="285750" lvl="1" indent="-280670" algn="just">
              <a:lnSpc>
                <a:spcPct val="150000"/>
              </a:lnSpc>
              <a:spcBef>
                <a:spcPts val="0"/>
              </a:spcBef>
              <a:buFont typeface="Arial" pitchFamily="34" charset="0"/>
              <a:buChar char="•"/>
              <a:defRPr/>
            </a:pPr>
            <a:r>
              <a:rPr lang="en-IN" sz="1800" dirty="0">
                <a:solidFill>
                  <a:schemeClr val="tx1"/>
                </a:solidFill>
                <a:latin typeface="Trebuchet MS" panose="020B0603020202020204" pitchFamily="34" charset="0"/>
                <a:cs typeface="Calibri"/>
              </a:rPr>
              <a:t>R</a:t>
            </a:r>
            <a:r>
              <a:rPr lang="en-US" sz="1800" dirty="0">
                <a:solidFill>
                  <a:schemeClr val="tx1"/>
                </a:solidFill>
                <a:latin typeface="Trebuchet MS" panose="020B0603020202020204" pitchFamily="34" charset="0"/>
                <a:cs typeface="Calibri"/>
              </a:rPr>
              <a:t>avi Ranjan</a:t>
            </a:r>
            <a:r>
              <a:rPr lang="en-US" sz="1800" b="1" dirty="0">
                <a:solidFill>
                  <a:schemeClr val="tx1"/>
                </a:solidFill>
                <a:latin typeface="Trebuchet MS" panose="020B0603020202020204" pitchFamily="34" charset="0"/>
                <a:cs typeface="Calibri"/>
              </a:rPr>
              <a:t> – Bardibas</a:t>
            </a:r>
          </a:p>
          <a:p>
            <a:pPr marL="285750" lvl="1" indent="-280670" algn="just">
              <a:lnSpc>
                <a:spcPct val="150000"/>
              </a:lnSpc>
              <a:spcBef>
                <a:spcPts val="0"/>
              </a:spcBef>
              <a:buFont typeface="Arial" pitchFamily="34" charset="0"/>
              <a:buChar char="•"/>
              <a:defRPr/>
            </a:pPr>
            <a:r>
              <a:rPr lang="en-IN" sz="1800" dirty="0">
                <a:solidFill>
                  <a:schemeClr val="tx1"/>
                </a:solidFill>
                <a:latin typeface="Trebuchet MS" panose="020B0603020202020204" pitchFamily="34" charset="0"/>
                <a:cs typeface="Calibri"/>
              </a:rPr>
              <a:t>D</a:t>
            </a:r>
            <a:r>
              <a:rPr lang="en-US" sz="1800" dirty="0">
                <a:solidFill>
                  <a:schemeClr val="tx1"/>
                </a:solidFill>
                <a:latin typeface="Trebuchet MS" panose="020B0603020202020204" pitchFamily="34" charset="0"/>
                <a:cs typeface="Calibri"/>
              </a:rPr>
              <a:t>eepu Ji </a:t>
            </a:r>
            <a:r>
              <a:rPr lang="en-US" sz="1800" b="1" dirty="0">
                <a:solidFill>
                  <a:schemeClr val="tx1"/>
                </a:solidFill>
                <a:latin typeface="Trebuchet MS" panose="020B0603020202020204" pitchFamily="34" charset="0"/>
                <a:cs typeface="Calibri"/>
              </a:rPr>
              <a:t>- Dang</a:t>
            </a:r>
          </a:p>
        </p:txBody>
      </p:sp>
      <p:pic>
        <p:nvPicPr>
          <p:cNvPr id="10" name="Picture 9">
            <a:extLst>
              <a:ext uri="{FF2B5EF4-FFF2-40B4-BE49-F238E27FC236}">
                <a16:creationId xmlns:a16="http://schemas.microsoft.com/office/drawing/2014/main" id="{4B82EEB5-4155-4365-B962-7A52E2CC15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
        <p:nvSpPr>
          <p:cNvPr id="11" name="Rectangle 10">
            <a:extLst>
              <a:ext uri="{FF2B5EF4-FFF2-40B4-BE49-F238E27FC236}">
                <a16:creationId xmlns:a16="http://schemas.microsoft.com/office/drawing/2014/main" id="{7120B9E1-F553-45E6-8620-FB83BA39EFC5}"/>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cxnSp>
        <p:nvCxnSpPr>
          <p:cNvPr id="13" name="Straight Connector 12">
            <a:extLst>
              <a:ext uri="{FF2B5EF4-FFF2-40B4-BE49-F238E27FC236}">
                <a16:creationId xmlns:a16="http://schemas.microsoft.com/office/drawing/2014/main" id="{87AD6111-BDF0-40F3-8802-6E2D2C182E6C}"/>
              </a:ext>
            </a:extLst>
          </p:cNvPr>
          <p:cNvCxnSpPr>
            <a:cxnSpLocks/>
          </p:cNvCxnSpPr>
          <p:nvPr/>
        </p:nvCxnSpPr>
        <p:spPr>
          <a:xfrm flipH="1">
            <a:off x="2742730" y="838200"/>
            <a:ext cx="1172" cy="542437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3231DBB-61BD-4464-8144-EE335F1B511C}"/>
              </a:ext>
            </a:extLst>
          </p:cNvPr>
          <p:cNvSpPr txBox="1"/>
          <p:nvPr/>
        </p:nvSpPr>
        <p:spPr>
          <a:xfrm>
            <a:off x="109727" y="2616207"/>
            <a:ext cx="2633003" cy="954107"/>
          </a:xfrm>
          <a:prstGeom prst="rect">
            <a:avLst/>
          </a:prstGeom>
          <a:noFill/>
        </p:spPr>
        <p:txBody>
          <a:bodyPr wrap="square" rtlCol="0">
            <a:spAutoFit/>
          </a:bodyPr>
          <a:lstStyle/>
          <a:p>
            <a:pPr algn="ctr"/>
            <a:r>
              <a:rPr lang="en-US" sz="2800" b="1" dirty="0">
                <a:solidFill>
                  <a:srgbClr val="70D018"/>
                </a:solidFill>
              </a:rPr>
              <a:t>CHANNEL</a:t>
            </a:r>
          </a:p>
          <a:p>
            <a:pPr algn="ctr"/>
            <a:r>
              <a:rPr lang="en-US" sz="2800" b="1" dirty="0">
                <a:solidFill>
                  <a:srgbClr val="70D018"/>
                </a:solidFill>
              </a:rPr>
              <a:t>PARTNERS</a:t>
            </a:r>
          </a:p>
        </p:txBody>
      </p:sp>
    </p:spTree>
    <p:extLst>
      <p:ext uri="{BB962C8B-B14F-4D97-AF65-F5344CB8AC3E}">
        <p14:creationId xmlns:p14="http://schemas.microsoft.com/office/powerpoint/2010/main" val="161630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fade">
                                      <p:cBhvr>
                                        <p:cTn id="62" dur="500"/>
                                        <p:tgtEl>
                                          <p:spTgt spid="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
                                            <p:txEl>
                                              <p:pRg st="12" end="12"/>
                                            </p:txEl>
                                          </p:spTgt>
                                        </p:tgtEl>
                                        <p:attrNameLst>
                                          <p:attrName>style.visibility</p:attrName>
                                        </p:attrNameLst>
                                      </p:cBhvr>
                                      <p:to>
                                        <p:strVal val="visible"/>
                                      </p:to>
                                    </p:set>
                                    <p:animEffect transition="in" filter="fade">
                                      <p:cBhvr>
                                        <p:cTn id="67" dur="500"/>
                                        <p:tgtEl>
                                          <p:spTgt spid="5">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
                                            <p:txEl>
                                              <p:pRg st="13" end="13"/>
                                            </p:txEl>
                                          </p:spTgt>
                                        </p:tgtEl>
                                        <p:attrNameLst>
                                          <p:attrName>style.visibility</p:attrName>
                                        </p:attrNameLst>
                                      </p:cBhvr>
                                      <p:to>
                                        <p:strVal val="visible"/>
                                      </p:to>
                                    </p:set>
                                    <p:animEffect transition="in" filter="fade">
                                      <p:cBhvr>
                                        <p:cTn id="72"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0FD4727-D0E8-4ECE-BE35-5007C225E5F7}"/>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52400" y="761998"/>
            <a:ext cx="8991599" cy="5454864"/>
            <a:chOff x="-157657" y="79744"/>
            <a:chExt cx="8024308" cy="4800594"/>
          </a:xfrm>
        </p:grpSpPr>
        <p:sp>
          <p:nvSpPr>
            <p:cNvPr id="12" name="TextBox 11"/>
            <p:cNvSpPr txBox="1"/>
            <p:nvPr/>
          </p:nvSpPr>
          <p:spPr>
            <a:xfrm>
              <a:off x="-157657" y="79744"/>
              <a:ext cx="3310759" cy="577975"/>
            </a:xfrm>
            <a:prstGeom prst="rect">
              <a:avLst/>
            </a:prstGeom>
            <a:noFill/>
          </p:spPr>
          <p:txBody>
            <a:bodyPr wrap="square" rtlCol="0">
              <a:spAutoFit/>
            </a:bodyPr>
            <a:lstStyle/>
            <a:p>
              <a:r>
                <a:rPr lang="en-US" sz="3200" dirty="0">
                  <a:solidFill>
                    <a:srgbClr val="092957"/>
                  </a:solidFill>
                  <a:latin typeface="Arial" panose="020B0604020202020204" pitchFamily="34" charset="0"/>
                  <a:cs typeface="Arial" panose="020B0604020202020204" pitchFamily="34" charset="0"/>
                </a:rPr>
                <a:t>Contact Us</a:t>
              </a:r>
            </a:p>
          </p:txBody>
        </p:sp>
        <p:sp>
          <p:nvSpPr>
            <p:cNvPr id="15" name="TextBox 14"/>
            <p:cNvSpPr txBox="1"/>
            <p:nvPr/>
          </p:nvSpPr>
          <p:spPr>
            <a:xfrm>
              <a:off x="304802" y="864927"/>
              <a:ext cx="7467600" cy="4015411"/>
            </a:xfrm>
            <a:prstGeom prst="rect">
              <a:avLst/>
            </a:prstGeom>
            <a:noFill/>
          </p:spPr>
          <p:txBody>
            <a:bodyPr wrap="square" rtlCol="0">
              <a:spAutoFit/>
            </a:bodyPr>
            <a:lstStyle/>
            <a:p>
              <a:r>
                <a:rPr lang="en-US" sz="2000" b="1" dirty="0">
                  <a:solidFill>
                    <a:srgbClr val="092957"/>
                  </a:solidFill>
                  <a:latin typeface="Arial" panose="020B0604020202020204" pitchFamily="34" charset="0"/>
                  <a:cs typeface="Arial" panose="020B0604020202020204" pitchFamily="34" charset="0"/>
                </a:rPr>
                <a:t>Corporate Office : </a:t>
              </a:r>
              <a:br>
                <a:rPr lang="en-US" dirty="0">
                  <a:solidFill>
                    <a:srgbClr val="092957"/>
                  </a:solidFill>
                  <a:latin typeface="Arial" panose="020B0604020202020204" pitchFamily="34" charset="0"/>
                  <a:cs typeface="Arial" panose="020B0604020202020204" pitchFamily="34" charset="0"/>
                </a:rPr>
              </a:br>
              <a:br>
                <a:rPr lang="en-US" sz="1900" dirty="0">
                  <a:latin typeface="+mj-lt"/>
                  <a:cs typeface="Arial" panose="020B0604020202020204" pitchFamily="34" charset="0"/>
                </a:rPr>
              </a:br>
              <a:r>
                <a:rPr lang="en-US" sz="1900" dirty="0">
                  <a:latin typeface="+mj-lt"/>
                  <a:cs typeface="Arial" panose="020B0604020202020204" pitchFamily="34" charset="0"/>
                </a:rPr>
                <a:t>4</a:t>
              </a:r>
              <a:r>
                <a:rPr lang="en-US" sz="1900" baseline="30000" dirty="0">
                  <a:latin typeface="+mj-lt"/>
                  <a:cs typeface="Arial" panose="020B0604020202020204" pitchFamily="34" charset="0"/>
                </a:rPr>
                <a:t>th</a:t>
              </a:r>
              <a:r>
                <a:rPr lang="en-US" sz="1900" dirty="0">
                  <a:latin typeface="+mj-lt"/>
                  <a:cs typeface="Arial" panose="020B0604020202020204" pitchFamily="34" charset="0"/>
                </a:rPr>
                <a:t> Floor, Divine Complex, Kalimati</a:t>
              </a:r>
            </a:p>
            <a:p>
              <a:r>
                <a:rPr lang="en-US" sz="1900" dirty="0">
                  <a:latin typeface="+mj-lt"/>
                  <a:cs typeface="Arial" panose="020B0604020202020204" pitchFamily="34" charset="0"/>
                </a:rPr>
                <a:t>Kathmandu, Nepal</a:t>
              </a:r>
            </a:p>
            <a:p>
              <a:r>
                <a:rPr lang="en-US" sz="1900" dirty="0">
                  <a:latin typeface="+mj-lt"/>
                  <a:cs typeface="Arial" panose="020B0604020202020204" pitchFamily="34" charset="0"/>
                </a:rPr>
                <a:t>Tel : 00977-1- 4289641 / 4289642 / 4289643</a:t>
              </a:r>
            </a:p>
            <a:p>
              <a:endParaRPr lang="en-US" sz="1900" b="1" dirty="0">
                <a:latin typeface="+mj-lt"/>
              </a:endParaRPr>
            </a:p>
            <a:p>
              <a:endParaRPr lang="en-US" sz="1900" dirty="0">
                <a:latin typeface="+mj-lt"/>
              </a:endParaRPr>
            </a:p>
            <a:p>
              <a:r>
                <a:rPr lang="en-US" sz="1900" b="1" dirty="0">
                  <a:solidFill>
                    <a:srgbClr val="092957"/>
                  </a:solidFill>
                  <a:latin typeface="+mj-lt"/>
                  <a:cs typeface="Arial" panose="020B0604020202020204" pitchFamily="34" charset="0"/>
                </a:rPr>
                <a:t>Branch Offices: </a:t>
              </a:r>
            </a:p>
            <a:p>
              <a:endParaRPr lang="en-US" sz="1400" dirty="0">
                <a:latin typeface="Arial" panose="020B0604020202020204" pitchFamily="34" charset="0"/>
                <a:cs typeface="Arial" panose="020B0604020202020204" pitchFamily="34" charset="0"/>
              </a:endParaRPr>
            </a:p>
            <a:p>
              <a:r>
                <a:rPr lang="en-US" sz="1600" b="1" dirty="0">
                  <a:latin typeface="+mj-lt"/>
                  <a:cs typeface="Arial" panose="020B0604020202020204" pitchFamily="34" charset="0"/>
                </a:rPr>
                <a:t>Narayangarh, Pokhara, Butwal, Birgunj, Nepalgunj, Banepa, Janakpur, Biratnager, Bhairahwa, Lahan, Mahendranagar,  Dharan and Dhangadi</a:t>
              </a:r>
            </a:p>
            <a:p>
              <a:endParaRPr lang="en-US" sz="1400" dirty="0">
                <a:latin typeface="Arial" panose="020B0604020202020204" pitchFamily="34" charset="0"/>
                <a:cs typeface="Arial" panose="020B0604020202020204" pitchFamily="34" charset="0"/>
              </a:endParaRPr>
            </a:p>
            <a:p>
              <a:endParaRPr lang="en-US" sz="1400" dirty="0"/>
            </a:p>
            <a:p>
              <a:r>
                <a:rPr lang="en-US" sz="1700" b="1" dirty="0"/>
                <a:t>Websites : </a:t>
              </a:r>
              <a:r>
                <a:rPr lang="en-US" sz="1700" b="1" u="sng" dirty="0">
                  <a:solidFill>
                    <a:srgbClr val="0070C0"/>
                  </a:solidFill>
                </a:rPr>
                <a:t>www.hitechnepal.com.np  </a:t>
              </a:r>
              <a:r>
                <a:rPr lang="en-US" sz="1700" u="sng" dirty="0">
                  <a:solidFill>
                    <a:srgbClr val="0070C0"/>
                  </a:solidFill>
                </a:rPr>
                <a:t> </a:t>
              </a:r>
            </a:p>
            <a:p>
              <a:endParaRPr lang="en-US" sz="1400" dirty="0">
                <a:solidFill>
                  <a:srgbClr val="C00000"/>
                </a:solidFill>
              </a:endParaRPr>
            </a:p>
          </p:txBody>
        </p:sp>
        <p:pic>
          <p:nvPicPr>
            <p:cNvPr id="16" name="Picture 2" descr="D:\Maria\Useful images\contact-us\images.jpeg"/>
            <p:cNvPicPr>
              <a:picLocks noChangeAspect="1" noChangeArrowheads="1"/>
            </p:cNvPicPr>
            <p:nvPr/>
          </p:nvPicPr>
          <p:blipFill>
            <a:blip r:embed="rId2"/>
            <a:srcRect/>
            <a:stretch>
              <a:fillRect/>
            </a:stretch>
          </p:blipFill>
          <p:spPr bwMode="auto">
            <a:xfrm flipH="1">
              <a:off x="5974789" y="146806"/>
              <a:ext cx="1891862" cy="2242207"/>
            </a:xfrm>
            <a:prstGeom prst="rect">
              <a:avLst/>
            </a:prstGeom>
            <a:noFill/>
          </p:spPr>
        </p:pic>
      </p:grpSp>
      <p:sp>
        <p:nvSpPr>
          <p:cNvPr id="13" name="Rectangle 12">
            <a:extLst>
              <a:ext uri="{FF2B5EF4-FFF2-40B4-BE49-F238E27FC236}">
                <a16:creationId xmlns:a16="http://schemas.microsoft.com/office/drawing/2014/main" id="{5F0EF9D6-35D4-4014-997D-F18D739CE563}"/>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14" name="Picture 13">
            <a:extLst>
              <a:ext uri="{FF2B5EF4-FFF2-40B4-BE49-F238E27FC236}">
                <a16:creationId xmlns:a16="http://schemas.microsoft.com/office/drawing/2014/main" id="{74E3078D-12C6-47D9-BE21-8ED49F537E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21154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CA8456-BE1B-4830-B92A-6131FC153E24}"/>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47C267-F758-4174-9647-1F7F5CE4C5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371600"/>
            <a:ext cx="7620000" cy="3810000"/>
          </a:xfrm>
          <a:prstGeom prst="rect">
            <a:avLst/>
          </a:prstGeom>
        </p:spPr>
      </p:pic>
      <p:sp>
        <p:nvSpPr>
          <p:cNvPr id="8" name="Rectangle 7">
            <a:extLst>
              <a:ext uri="{FF2B5EF4-FFF2-40B4-BE49-F238E27FC236}">
                <a16:creationId xmlns:a16="http://schemas.microsoft.com/office/drawing/2014/main" id="{29172C66-E975-4C64-8856-4C262ECD9E2F}"/>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9" name="Picture 8">
            <a:extLst>
              <a:ext uri="{FF2B5EF4-FFF2-40B4-BE49-F238E27FC236}">
                <a16:creationId xmlns:a16="http://schemas.microsoft.com/office/drawing/2014/main" id="{A8F1CE87-B11F-4A83-A891-1F0A284B43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Tree>
    <p:extLst>
      <p:ext uri="{BB962C8B-B14F-4D97-AF65-F5344CB8AC3E}">
        <p14:creationId xmlns:p14="http://schemas.microsoft.com/office/powerpoint/2010/main" val="53372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740FDC2-3C85-4B9D-8CF6-5B0CA5DCED93}"/>
              </a:ext>
            </a:extLst>
          </p:cNvPr>
          <p:cNvSpPr/>
          <p:nvPr/>
        </p:nvSpPr>
        <p:spPr>
          <a:xfrm>
            <a:off x="0" y="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9298AA-9593-434D-8C5C-422C4F2D89E4}"/>
              </a:ext>
            </a:extLst>
          </p:cNvPr>
          <p:cNvSpPr>
            <a:spLocks noGrp="1"/>
          </p:cNvSpPr>
          <p:nvPr>
            <p:ph type="title"/>
          </p:nvPr>
        </p:nvSpPr>
        <p:spPr>
          <a:xfrm>
            <a:off x="0" y="0"/>
            <a:ext cx="5881292" cy="556084"/>
          </a:xfrm>
        </p:spPr>
        <p:txBody>
          <a:bodyPr>
            <a:normAutofit fontScale="90000"/>
          </a:bodyPr>
          <a:lstStyle/>
          <a:p>
            <a:r>
              <a:rPr lang="en-US" sz="3600" dirty="0">
                <a:solidFill>
                  <a:schemeClr val="bg1"/>
                </a:solidFill>
                <a:latin typeface="Arial" panose="020B0604020202020204" pitchFamily="34" charset="0"/>
                <a:cs typeface="Arial" panose="020B0604020202020204" pitchFamily="34" charset="0"/>
              </a:rPr>
              <a:t>Our Products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062368BB-964A-4823-8C71-049CCAC823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45705"/>
            <a:ext cx="899604" cy="506363"/>
          </a:xfrm>
          <a:prstGeom prst="rect">
            <a:avLst/>
          </a:prstGeom>
        </p:spPr>
      </p:pic>
      <p:sp>
        <p:nvSpPr>
          <p:cNvPr id="24" name="Rectangle 23">
            <a:extLst>
              <a:ext uri="{FF2B5EF4-FFF2-40B4-BE49-F238E27FC236}">
                <a16:creationId xmlns:a16="http://schemas.microsoft.com/office/drawing/2014/main" id="{12ABC465-C39C-4603-9DB9-A8D13892F068}"/>
              </a:ext>
            </a:extLst>
          </p:cNvPr>
          <p:cNvSpPr/>
          <p:nvPr/>
        </p:nvSpPr>
        <p:spPr>
          <a:xfrm>
            <a:off x="14704" y="6262570"/>
            <a:ext cx="9114589" cy="597775"/>
          </a:xfrm>
          <a:prstGeom prst="rect">
            <a:avLst/>
          </a:prstGeom>
          <a:solidFill>
            <a:srgbClr val="90C2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 © HiTech Solutions &amp; Services Pvt. Ltd</a:t>
            </a:r>
            <a:endParaRPr lang="en-US" dirty="0">
              <a:solidFill>
                <a:schemeClr val="tx1"/>
              </a:solidFill>
            </a:endParaRPr>
          </a:p>
        </p:txBody>
      </p:sp>
      <p:pic>
        <p:nvPicPr>
          <p:cNvPr id="4" name="Picture 3">
            <a:extLst>
              <a:ext uri="{FF2B5EF4-FFF2-40B4-BE49-F238E27FC236}">
                <a16:creationId xmlns:a16="http://schemas.microsoft.com/office/drawing/2014/main" id="{82A95FEB-2007-45E9-9B62-4B7D2B64BA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242" y="2001446"/>
            <a:ext cx="1222916" cy="1114212"/>
          </a:xfrm>
          <a:prstGeom prst="rect">
            <a:avLst/>
          </a:prstGeom>
        </p:spPr>
      </p:pic>
      <p:pic>
        <p:nvPicPr>
          <p:cNvPr id="19" name="Picture 18">
            <a:extLst>
              <a:ext uri="{FF2B5EF4-FFF2-40B4-BE49-F238E27FC236}">
                <a16:creationId xmlns:a16="http://schemas.microsoft.com/office/drawing/2014/main" id="{1459A82E-A134-4B37-93B7-F78D61C090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6338" y="1851568"/>
            <a:ext cx="1958826" cy="1114212"/>
          </a:xfrm>
          <a:prstGeom prst="rect">
            <a:avLst/>
          </a:prstGeom>
        </p:spPr>
      </p:pic>
      <p:pic>
        <p:nvPicPr>
          <p:cNvPr id="25" name="Picture 24">
            <a:extLst>
              <a:ext uri="{FF2B5EF4-FFF2-40B4-BE49-F238E27FC236}">
                <a16:creationId xmlns:a16="http://schemas.microsoft.com/office/drawing/2014/main" id="{85E1362B-87FF-4F04-924C-47908DDE11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4219" y="1831573"/>
            <a:ext cx="1523999" cy="1114212"/>
          </a:xfrm>
          <a:prstGeom prst="rect">
            <a:avLst/>
          </a:prstGeom>
        </p:spPr>
      </p:pic>
      <p:pic>
        <p:nvPicPr>
          <p:cNvPr id="26" name="Picture 25">
            <a:extLst>
              <a:ext uri="{FF2B5EF4-FFF2-40B4-BE49-F238E27FC236}">
                <a16:creationId xmlns:a16="http://schemas.microsoft.com/office/drawing/2014/main" id="{2FDF39EA-EDA2-4C61-8766-A5EBED1179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1290" y="2032223"/>
            <a:ext cx="2460774" cy="1088161"/>
          </a:xfrm>
          <a:prstGeom prst="rect">
            <a:avLst/>
          </a:prstGeom>
        </p:spPr>
      </p:pic>
      <p:pic>
        <p:nvPicPr>
          <p:cNvPr id="28" name="Picture 27">
            <a:extLst>
              <a:ext uri="{FF2B5EF4-FFF2-40B4-BE49-F238E27FC236}">
                <a16:creationId xmlns:a16="http://schemas.microsoft.com/office/drawing/2014/main" id="{E195FBD9-ADB5-474C-A95B-E82694CFB9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3800" y="4179583"/>
            <a:ext cx="1523999" cy="751449"/>
          </a:xfrm>
          <a:prstGeom prst="rect">
            <a:avLst/>
          </a:prstGeom>
        </p:spPr>
      </p:pic>
      <p:pic>
        <p:nvPicPr>
          <p:cNvPr id="30" name="Picture 29">
            <a:extLst>
              <a:ext uri="{FF2B5EF4-FFF2-40B4-BE49-F238E27FC236}">
                <a16:creationId xmlns:a16="http://schemas.microsoft.com/office/drawing/2014/main" id="{C76313F1-4452-451B-85E0-974DC3BE731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8000" y="4188655"/>
            <a:ext cx="2118803" cy="751449"/>
          </a:xfrm>
          <a:prstGeom prst="rect">
            <a:avLst/>
          </a:prstGeom>
        </p:spPr>
      </p:pic>
      <p:pic>
        <p:nvPicPr>
          <p:cNvPr id="32" name="Picture 31">
            <a:extLst>
              <a:ext uri="{FF2B5EF4-FFF2-40B4-BE49-F238E27FC236}">
                <a16:creationId xmlns:a16="http://schemas.microsoft.com/office/drawing/2014/main" id="{46755349-4439-455D-883C-DCFEF79D694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58999" y="4188655"/>
            <a:ext cx="2362200" cy="597776"/>
          </a:xfrm>
          <a:prstGeom prst="rect">
            <a:avLst/>
          </a:prstGeom>
        </p:spPr>
      </p:pic>
      <p:pic>
        <p:nvPicPr>
          <p:cNvPr id="34" name="Picture 33">
            <a:extLst>
              <a:ext uri="{FF2B5EF4-FFF2-40B4-BE49-F238E27FC236}">
                <a16:creationId xmlns:a16="http://schemas.microsoft.com/office/drawing/2014/main" id="{723863C0-9A54-4059-9DD3-A39C2A7FC12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800" y="4063057"/>
            <a:ext cx="1447800" cy="751449"/>
          </a:xfrm>
          <a:prstGeom prst="rect">
            <a:avLst/>
          </a:prstGeom>
        </p:spPr>
      </p:pic>
    </p:spTree>
    <p:extLst>
      <p:ext uri="{BB962C8B-B14F-4D97-AF65-F5344CB8AC3E}">
        <p14:creationId xmlns:p14="http://schemas.microsoft.com/office/powerpoint/2010/main" val="323506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INIMALIST DISEASE ">
  <a:themeElements>
    <a:clrScheme name="Simple Light">
      <a:dk1>
        <a:srgbClr val="000000"/>
      </a:dk1>
      <a:lt1>
        <a:srgbClr val="FFFFFF"/>
      </a:lt1>
      <a:dk2>
        <a:srgbClr val="595959"/>
      </a:dk2>
      <a:lt2>
        <a:srgbClr val="EEEEEE"/>
      </a:lt2>
      <a:accent1>
        <a:srgbClr val="CADCDC"/>
      </a:accent1>
      <a:accent2>
        <a:srgbClr val="5F7D95"/>
      </a:accent2>
      <a:accent3>
        <a:srgbClr val="DADCDE"/>
      </a:accent3>
      <a:accent4>
        <a:srgbClr val="E8E9E9"/>
      </a:accent4>
      <a:accent5>
        <a:srgbClr val="CFD9E0"/>
      </a:accent5>
      <a:accent6>
        <a:srgbClr val="435D74"/>
      </a:accent6>
      <a:hlink>
        <a:srgbClr val="435D7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784C1CC7C9F14BA09DC52034CFBA32" ma:contentTypeVersion="6" ma:contentTypeDescription="Create a new document." ma:contentTypeScope="" ma:versionID="51c71064fc3337930d952b2d4c490326">
  <xsd:schema xmlns:xsd="http://www.w3.org/2001/XMLSchema" xmlns:xs="http://www.w3.org/2001/XMLSchema" xmlns:p="http://schemas.microsoft.com/office/2006/metadata/properties" xmlns:ns2="1a0101ea-9245-4735-b734-f18ac2c6eebf" targetNamespace="http://schemas.microsoft.com/office/2006/metadata/properties" ma:root="true" ma:fieldsID="97afdd8f5a16ca2e521c4feb8ae500ca" ns2:_="">
    <xsd:import namespace="1a0101ea-9245-4735-b734-f18ac2c6eeb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0101ea-9245-4735-b734-f18ac2c6ee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CD8225-F81E-4F5E-92A7-77C116063327}"/>
</file>

<file path=customXml/itemProps2.xml><?xml version="1.0" encoding="utf-8"?>
<ds:datastoreItem xmlns:ds="http://schemas.openxmlformats.org/officeDocument/2006/customXml" ds:itemID="{03AE3645-2319-4D5C-BBB6-DA16423A8CB5}"/>
</file>

<file path=customXml/itemProps3.xml><?xml version="1.0" encoding="utf-8"?>
<ds:datastoreItem xmlns:ds="http://schemas.openxmlformats.org/officeDocument/2006/customXml" ds:itemID="{95878336-3AEE-4E57-A688-E9FA9FE126EB}"/>
</file>

<file path=docProps/app.xml><?xml version="1.0" encoding="utf-8"?>
<Properties xmlns="http://schemas.openxmlformats.org/officeDocument/2006/extended-properties" xmlns:vt="http://schemas.openxmlformats.org/officeDocument/2006/docPropsVTypes">
  <Template>Minimalist Disease by Slidesgo</Template>
  <TotalTime>13102</TotalTime>
  <Words>2983</Words>
  <Application>Microsoft Office PowerPoint</Application>
  <PresentationFormat>On-screen Show (4:3)</PresentationFormat>
  <Paragraphs>537</Paragraphs>
  <Slides>81</Slides>
  <Notes>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81</vt:i4>
      </vt:variant>
    </vt:vector>
  </HeadingPairs>
  <TitlesOfParts>
    <vt:vector size="94" baseType="lpstr">
      <vt:lpstr>Arial</vt:lpstr>
      <vt:lpstr>Calibri</vt:lpstr>
      <vt:lpstr>Myriad Pro</vt:lpstr>
      <vt:lpstr>Proxima Nova</vt:lpstr>
      <vt:lpstr>Proxima Nova Semibold</vt:lpstr>
      <vt:lpstr>Raleway</vt:lpstr>
      <vt:lpstr>Raleway Black</vt:lpstr>
      <vt:lpstr>Raleway Light</vt:lpstr>
      <vt:lpstr>Trebuchet MS</vt:lpstr>
      <vt:lpstr>Trebuchet MS (Headings)</vt:lpstr>
      <vt:lpstr>Wingdings</vt:lpstr>
      <vt:lpstr>MINIMALIST DISEASE </vt:lpstr>
      <vt:lpstr>SlidesGo Final Pages</vt:lpstr>
      <vt:lpstr>PowerPoint Presentation</vt:lpstr>
      <vt:lpstr>Company Profile</vt:lpstr>
      <vt:lpstr>PowerPoint Presentation</vt:lpstr>
      <vt:lpstr>PowerPoint Presentation</vt:lpstr>
      <vt:lpstr>PowerPoint Presentation</vt:lpstr>
      <vt:lpstr>Our Network</vt:lpstr>
      <vt:lpstr>Our Worldwide Network</vt:lpstr>
      <vt:lpstr>Our Channel Partners </vt:lpstr>
      <vt:lpstr>Our Products </vt:lpstr>
      <vt:lpstr>Our Distributor</vt:lpstr>
      <vt:lpstr>About Avocare </vt:lpstr>
      <vt:lpstr>PowerPoint Presentation</vt:lpstr>
      <vt:lpstr>PowerPoint Presentation</vt:lpstr>
      <vt:lpstr>WHY AVOCARE HMS?</vt:lpstr>
      <vt:lpstr>PowerPoint Presentation</vt:lpstr>
      <vt:lpstr>Avocare – HHMS Clients</vt:lpstr>
      <vt:lpstr>Avocare Solution Landscape</vt:lpstr>
      <vt:lpstr>HMS MODULES</vt:lpstr>
      <vt:lpstr>HMS Ecosystem – Functional Model</vt:lpstr>
      <vt:lpstr>PowerPoint Presentation</vt:lpstr>
      <vt:lpstr>Admin Functionality</vt:lpstr>
      <vt:lpstr>Application Setup</vt:lpstr>
      <vt:lpstr>PowerPoint Presentation</vt:lpstr>
      <vt:lpstr>PowerPoint Presentation</vt:lpstr>
      <vt:lpstr>Patient Appointment Scheduling</vt:lpstr>
      <vt:lpstr>Patient Appointment Scheduling</vt:lpstr>
      <vt:lpstr>Patient Appointment Scheduling</vt:lpstr>
      <vt:lpstr>PowerPoint Presentation</vt:lpstr>
      <vt:lpstr>PowerPoint Presentation</vt:lpstr>
      <vt:lpstr>OP Registration Screen</vt:lpstr>
      <vt:lpstr>PowerPoint Presentation</vt:lpstr>
      <vt:lpstr>Features</vt:lpstr>
      <vt:lpstr>IP-BILLING SCREEN</vt:lpstr>
      <vt:lpstr>PowerPoint Presentation</vt:lpstr>
      <vt:lpstr>Emergency Department</vt:lpstr>
      <vt:lpstr>Emergency Management</vt:lpstr>
      <vt:lpstr>PowerPoint Presentation</vt:lpstr>
      <vt:lpstr>Lab/ Radiology Billing</vt:lpstr>
      <vt:lpstr>Lab / Radiology Billing</vt:lpstr>
      <vt:lpstr>PowerPoint Presentation</vt:lpstr>
      <vt:lpstr>Doctor Module</vt:lpstr>
      <vt:lpstr>Doctor Module</vt:lpstr>
      <vt:lpstr>PowerPoint Presentation</vt:lpstr>
      <vt:lpstr>Lab Information System</vt:lpstr>
      <vt:lpstr>Lab Information System</vt:lpstr>
      <vt:lpstr>PowerPoint Presentation</vt:lpstr>
      <vt:lpstr>Radiology Management</vt:lpstr>
      <vt:lpstr>Radiology Management</vt:lpstr>
      <vt:lpstr>PowerPoint Presentation</vt:lpstr>
      <vt:lpstr>PACS</vt:lpstr>
      <vt:lpstr>PACS</vt:lpstr>
      <vt:lpstr>PowerPoint Presentation</vt:lpstr>
      <vt:lpstr>Ward Management</vt:lpstr>
      <vt:lpstr>Ward Management</vt:lpstr>
      <vt:lpstr>PowerPoint Presentation</vt:lpstr>
      <vt:lpstr>Nursing Station</vt:lpstr>
      <vt:lpstr>Nursing Station</vt:lpstr>
      <vt:lpstr>PowerPoint Presentation</vt:lpstr>
      <vt:lpstr>Pharmacy</vt:lpstr>
      <vt:lpstr>Pharmacy Sales Invoice</vt:lpstr>
      <vt:lpstr>Pharmacy – Edit Inventory</vt:lpstr>
      <vt:lpstr>PowerPoint Presentation</vt:lpstr>
      <vt:lpstr>Operation Theatre</vt:lpstr>
      <vt:lpstr>OT- Module</vt:lpstr>
      <vt:lpstr>PowerPoint Presentation</vt:lpstr>
      <vt:lpstr>Blood Bank Management</vt:lpstr>
      <vt:lpstr>Blood Bank Management</vt:lpstr>
      <vt:lpstr>PowerPoint Presentation</vt:lpstr>
      <vt:lpstr>Canteen</vt:lpstr>
      <vt:lpstr>Canteen</vt:lpstr>
      <vt:lpstr>PowerPoint Presentation</vt:lpstr>
      <vt:lpstr>Drug Tracking Report</vt:lpstr>
      <vt:lpstr>MIS Dashboard</vt:lpstr>
      <vt:lpstr>IP Census Report</vt:lpstr>
      <vt:lpstr>Daily Activity Report</vt:lpstr>
      <vt:lpstr>User Cash Collection Report</vt:lpstr>
      <vt:lpstr>Many More Reports</vt:lpstr>
      <vt:lpstr>PowerPoint Presentation</vt:lpstr>
      <vt:lpstr>Support  </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VenkatAddula</dc:creator>
  <cp:lastModifiedBy>Sandeep Sah</cp:lastModifiedBy>
  <cp:revision>921</cp:revision>
  <dcterms:created xsi:type="dcterms:W3CDTF">2010-03-18T00:33:37Z</dcterms:created>
  <dcterms:modified xsi:type="dcterms:W3CDTF">2020-02-25T08:49:34Z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0x01010025784C1CC7C9F14BA09DC52034CFBA32</vt:lpwstr>
  </property>
</Properties>
</file>